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396" y="-50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789" y="1220132"/>
            <a:ext cx="7107411" cy="10412183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589642" y="7871538"/>
            <a:ext cx="243661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雙湖國小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1126" y="131154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419465" y="4898127"/>
            <a:ext cx="1147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西湖村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6681083" y="5488368"/>
            <a:ext cx="248373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西湖社區活動中心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000" dirty="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4901162" y="4149297"/>
            <a:ext cx="326753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西湖社區活動中心周遭空地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6394280"/>
              </p:ext>
            </p:extLst>
          </p:nvPr>
        </p:nvGraphicFramePr>
        <p:xfrm>
          <a:off x="0" y="0"/>
          <a:ext cx="9601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澎湖縣七美鄉西湖村簡易疏散避難圖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108435"/>
              </p:ext>
            </p:extLst>
          </p:nvPr>
        </p:nvGraphicFramePr>
        <p:xfrm>
          <a:off x="-1" y="1188721"/>
          <a:ext cx="2481944" cy="10429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5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929368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398934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68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西湖村基本資料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354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666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68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07299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七美鄉災害應變中心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:06-9971007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西湖村村長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呂汶駿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:0989-651-566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:06-9971728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七美分駐所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:06-9971001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七美消防分隊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68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96803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68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006515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西湖社區活動中心 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:98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七美鄉西湖村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鄰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:06-9971012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016308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西湖社區活動中心周遭空地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832434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雙湖國小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:170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七美鄉西湖村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鄰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:06-9971018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30808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七美鄉公所</a:t>
                      </a:r>
                      <a:r>
                        <a:rPr kumimoji="0"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</a:t>
                      </a:r>
                      <a:r>
                        <a:rPr kumimoji="0" lang="zh-TW" altLang="en-US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630991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757467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771558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771558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9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390" y="12546030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038" y="12279039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8420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13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7294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7" y="736619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878" y="562187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184" y="4898127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邱老師的資料\澎湖防災(104~106)\防災看板\現勘照片\1050519七美鄉看板現勘\西湖社區活動中心\P1140994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925" y="715559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向右箭號 140"/>
          <p:cNvSpPr>
            <a:spLocks noChangeAspect="1"/>
          </p:cNvSpPr>
          <p:nvPr/>
        </p:nvSpPr>
        <p:spPr bwMode="auto">
          <a:xfrm rot="12920326">
            <a:off x="7168107" y="7684163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8" name="Picture 2" descr="D:\邱老師的資料\澎湖防災(104~106)\防災圖資\六鄉(市)96村里簡易疏散避難圖-10602\村里簡易疏散避難圖地點確認照片-1060315~0317\06七美鄉\西湖社區活動中心周遭高地\DSC06508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276" y="863118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邱老師的資料\澎湖防災(104~106)\防災圖資\六鄉(市)96村里簡易疏散避難圖-10602\村里簡易疏散避難圖地點確認照片-1060315~0317\06七美鄉\雙湖國小\DSC0649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276" y="1011555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311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44</cp:revision>
  <dcterms:created xsi:type="dcterms:W3CDTF">2017-01-19T20:47:16Z</dcterms:created>
  <dcterms:modified xsi:type="dcterms:W3CDTF">2024-02-16T01:19:15Z</dcterms:modified>
</cp:coreProperties>
</file>