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197" y="636727"/>
            <a:ext cx="10466034" cy="7404233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705193"/>
              </p:ext>
            </p:extLst>
          </p:nvPr>
        </p:nvGraphicFramePr>
        <p:xfrm>
          <a:off x="0" y="640080"/>
          <a:ext cx="2316480" cy="895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128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5352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40413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虎井里基本資料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896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766379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虎井里里長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陳大川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:0933-373-328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:06-9291006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虎井派出所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:06-9291112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虎井消防分隊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:06-9291226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85820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虎井社區暨農漁民活動中心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:566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:140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:90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馬公市虎井里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9-2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:06-9291066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873457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虎井嶼東山高地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94169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虎井嶼西山高地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31893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234466" y="3246845"/>
            <a:ext cx="10056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虎井里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1503" y="74879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205498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澎湖縣馬公市虎井里簡易疏散避難圖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1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72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337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756" y="88187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36" y="928607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1137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4516380" y="5889434"/>
            <a:ext cx="334760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5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896" y="443316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6688871" y="4454478"/>
            <a:ext cx="17275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虎井消防分隊</a:t>
            </a:r>
          </a:p>
        </p:txBody>
      </p:sp>
      <p:pic>
        <p:nvPicPr>
          <p:cNvPr id="48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839" y="516899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字方塊 15"/>
          <p:cNvSpPr txBox="1"/>
          <p:nvPr/>
        </p:nvSpPr>
        <p:spPr>
          <a:xfrm>
            <a:off x="5534994" y="5200590"/>
            <a:ext cx="15230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虎井派出所</a:t>
            </a:r>
          </a:p>
        </p:txBody>
      </p:sp>
      <p:pic>
        <p:nvPicPr>
          <p:cNvPr id="5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16" y="517425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7" name="直線單箭頭接點 56"/>
          <p:cNvCxnSpPr>
            <a:endCxn id="56" idx="2"/>
          </p:cNvCxnSpPr>
          <p:nvPr/>
        </p:nvCxnSpPr>
        <p:spPr>
          <a:xfrm flipH="1" flipV="1">
            <a:off x="4784480" y="5638659"/>
            <a:ext cx="486559" cy="2507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703" y="443316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50"/>
          <p:cNvSpPr txBox="1"/>
          <p:nvPr/>
        </p:nvSpPr>
        <p:spPr>
          <a:xfrm>
            <a:off x="5232769" y="4001000"/>
            <a:ext cx="146031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虎井衛生室</a:t>
            </a:r>
          </a:p>
        </p:txBody>
      </p:sp>
      <p:pic>
        <p:nvPicPr>
          <p:cNvPr id="41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727" y="5273910"/>
            <a:ext cx="540000" cy="27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2924030" y="4657605"/>
            <a:ext cx="20946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大音宮廣場西側</a:t>
            </a:r>
          </a:p>
        </p:txBody>
      </p:sp>
      <p:cxnSp>
        <p:nvCxnSpPr>
          <p:cNvPr id="18" name="直線單箭頭接點 17"/>
          <p:cNvCxnSpPr>
            <a:stCxn id="14" idx="2"/>
            <a:endCxn id="41" idx="0"/>
          </p:cNvCxnSpPr>
          <p:nvPr/>
        </p:nvCxnSpPr>
        <p:spPr>
          <a:xfrm>
            <a:off x="3971342" y="5057715"/>
            <a:ext cx="260385" cy="2161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D:\邱老師的資料\澎湖防災(100~102)\澎湖訪視調查\馬公市1000824\虎井里活動中心(觀音廟旁)\DSC0594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4" y="612375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邱老師的資料\澎湖防災(100~102)\澎湖訪視調查\馬公市1000824\虎井嶼西山高地\P114079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4" y="846447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0~102)\澎湖訪視調查\馬公市1000824\虎井嶼東山高地\P1140810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4" y="756936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885" y="278244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字方塊 49"/>
          <p:cNvSpPr txBox="1"/>
          <p:nvPr/>
        </p:nvSpPr>
        <p:spPr>
          <a:xfrm>
            <a:off x="9624071" y="2061710"/>
            <a:ext cx="1980029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虎井嶼東山高地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2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75" y="5638659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2409861" y="6134941"/>
            <a:ext cx="1980029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虎井嶼西山高地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293</Words>
  <Application>Microsoft Office PowerPoint</Application>
  <PresentationFormat>A3 紙張 (297x420 公釐)</PresentationFormat>
  <Paragraphs>63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48</cp:revision>
  <cp:lastPrinted>2017-03-10T08:22:05Z</cp:lastPrinted>
  <dcterms:created xsi:type="dcterms:W3CDTF">2017-01-19T19:49:07Z</dcterms:created>
  <dcterms:modified xsi:type="dcterms:W3CDTF">2022-02-23T02:44:57Z</dcterms:modified>
</cp:coreProperties>
</file>