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1" t="54" r="15231" b="-54"/>
          <a:stretch/>
        </p:blipFill>
        <p:spPr bwMode="auto">
          <a:xfrm>
            <a:off x="2451870" y="841801"/>
            <a:ext cx="10329139" cy="781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84374"/>
              </p:ext>
            </p:extLst>
          </p:nvPr>
        </p:nvGraphicFramePr>
        <p:xfrm>
          <a:off x="0" y="0"/>
          <a:ext cx="12801600" cy="815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1554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Taiwu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232517"/>
              </p:ext>
            </p:extLst>
          </p:nvPr>
        </p:nvGraphicFramePr>
        <p:xfrm>
          <a:off x="-2" y="821051"/>
          <a:ext cx="2434283" cy="8806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368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41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43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2864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334343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u="non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Aimen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06-9210780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2864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763201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2864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686773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Taiwu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67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176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67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396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14-1,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Taiwu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961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06-9212109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289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  <a:endParaRPr kumimoji="0" lang="en-US" altLang="zh-TW" sz="120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096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096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1,500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71302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165264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9087743" y="3219115"/>
            <a:ext cx="12811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Highland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686686" y="4511305"/>
            <a:ext cx="210658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Taiwu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2" name="Picture 6">
            <a:extLst>
              <a:ext uri="{FF2B5EF4-FFF2-40B4-BE49-F238E27FC236}">
                <a16:creationId xmlns:a16="http://schemas.microsoft.com/office/drawing/2014/main" id="{3C1DCCC5-9196-4ED8-90B7-CE764A66F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535" y="2694678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9155" y="2802701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3682877" y="3182377"/>
            <a:ext cx="403006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Taiwu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Community Activity Center</a:t>
            </a:r>
          </a:p>
        </p:txBody>
      </p:sp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5206" y="278428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6186" y="278428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09536" y="96357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638" y="630184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178" y="630184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301" y="8002351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864" y="272072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 descr="圖示-直升機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CFFFB"/>
              </a:clrFrom>
              <a:clrTo>
                <a:srgbClr val="FC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082" y="5647524"/>
            <a:ext cx="720000" cy="37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704217" y="6053888"/>
            <a:ext cx="192715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Penghu Airport</a:t>
            </a:r>
          </a:p>
        </p:txBody>
      </p:sp>
      <p:sp>
        <p:nvSpPr>
          <p:cNvPr id="46" name="向右箭號 58"/>
          <p:cNvSpPr>
            <a:spLocks noChangeAspect="1"/>
          </p:cNvSpPr>
          <p:nvPr/>
        </p:nvSpPr>
        <p:spPr bwMode="auto">
          <a:xfrm rot="15880491">
            <a:off x="7007531" y="6475262"/>
            <a:ext cx="1212663" cy="343361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5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496" y="6310125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70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</TotalTime>
  <Words>183</Words>
  <Application>Microsoft Office PowerPoint</Application>
  <PresentationFormat>A3 紙張 (297x420 公釐)</PresentationFormat>
  <Paragraphs>49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69</cp:revision>
  <dcterms:created xsi:type="dcterms:W3CDTF">2017-01-19T19:49:07Z</dcterms:created>
  <dcterms:modified xsi:type="dcterms:W3CDTF">2025-09-18T08:38:32Z</dcterms:modified>
</cp:coreProperties>
</file>