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563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1284" y="-660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553EC226-1FE9-E6B6-7213-850AFD76734B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6" t="8511" r="37190" b="23619"/>
          <a:stretch/>
        </p:blipFill>
        <p:spPr bwMode="auto">
          <a:xfrm>
            <a:off x="2492265" y="1179190"/>
            <a:ext cx="7108931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910957"/>
              </p:ext>
            </p:extLst>
          </p:nvPr>
        </p:nvGraphicFramePr>
        <p:xfrm>
          <a:off x="-1" y="1176688"/>
          <a:ext cx="2472448" cy="10453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24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60207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復興里基本資料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506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復興里里長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紀招治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:0911-883-669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:06-9269868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299036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299036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403" y="7494838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60">
            <a:extLst>
              <a:ext uri="{FF2B5EF4-FFF2-40B4-BE49-F238E27FC236}">
                <a16:creationId xmlns:a16="http://schemas.microsoft.com/office/drawing/2014/main" id="{746DF6F2-6AFB-AB7D-11EF-06058B304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683" y="4491608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3" name="圖片 65" descr="澎湖456.jpg">
            <a:extLst>
              <a:ext uri="{FF2B5EF4-FFF2-40B4-BE49-F238E27FC236}">
                <a16:creationId xmlns:a16="http://schemas.microsoft.com/office/drawing/2014/main" id="{8BBF751A-0380-6654-32E6-3FB3C66C89E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61">
            <a:extLst>
              <a:ext uri="{FF2B5EF4-FFF2-40B4-BE49-F238E27FC236}">
                <a16:creationId xmlns:a16="http://schemas.microsoft.com/office/drawing/2014/main" id="{E917FF7E-643A-607C-D912-5B41A8998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2783" y="6622427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復興里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文字方塊 60">
            <a:extLst>
              <a:ext uri="{FF2B5EF4-FFF2-40B4-BE49-F238E27FC236}">
                <a16:creationId xmlns:a16="http://schemas.microsoft.com/office/drawing/2014/main" id="{8221D234-3827-70FF-9879-AE32A4535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9171" y="2655169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6" name="向右箭號 58">
            <a:extLst>
              <a:ext uri="{FF2B5EF4-FFF2-40B4-BE49-F238E27FC236}">
                <a16:creationId xmlns:a16="http://schemas.microsoft.com/office/drawing/2014/main" id="{8D60FE82-49DC-F98D-C2E5-A7E37C0634AF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643515" y="792304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7" name="Picture 4" descr="C:\Users\user\Desktop\防災圖示-室內.jpg">
            <a:extLst>
              <a:ext uri="{FF2B5EF4-FFF2-40B4-BE49-F238E27FC236}">
                <a16:creationId xmlns:a16="http://schemas.microsoft.com/office/drawing/2014/main" id="{5E4355F4-14BF-D03D-247F-79AEB315C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06" y="52368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A7E8D908-390E-F773-BF93-109E5255D512}"/>
              </a:ext>
            </a:extLst>
          </p:cNvPr>
          <p:cNvSpPr txBox="1"/>
          <p:nvPr/>
        </p:nvSpPr>
        <p:spPr>
          <a:xfrm>
            <a:off x="4063498" y="9427759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FA4515C-D99F-E73A-369C-1B6AA8BA1288}"/>
              </a:ext>
            </a:extLst>
          </p:cNvPr>
          <p:cNvSpPr txBox="1"/>
          <p:nvPr/>
        </p:nvSpPr>
        <p:spPr>
          <a:xfrm>
            <a:off x="2724755" y="38239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703AE01-9BD2-2F31-41BB-6E7343AD4C13}"/>
              </a:ext>
            </a:extLst>
          </p:cNvPr>
          <p:cNvSpPr txBox="1"/>
          <p:nvPr/>
        </p:nvSpPr>
        <p:spPr>
          <a:xfrm>
            <a:off x="2492266" y="6225982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C6A51C4D-8FA1-5F55-3D2E-0B82ADA97FBD}"/>
              </a:ext>
            </a:extLst>
          </p:cNvPr>
          <p:cNvSpPr txBox="1"/>
          <p:nvPr/>
        </p:nvSpPr>
        <p:spPr>
          <a:xfrm>
            <a:off x="3571976" y="8976465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D4BCC0B7-E134-E0FB-10BB-D0171D221D7F}"/>
              </a:ext>
            </a:extLst>
          </p:cNvPr>
          <p:cNvSpPr txBox="1"/>
          <p:nvPr/>
        </p:nvSpPr>
        <p:spPr>
          <a:xfrm>
            <a:off x="6114023" y="3490731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A558DEA0-8458-DE1F-76FF-0D8F1FA06023}"/>
              </a:ext>
            </a:extLst>
          </p:cNvPr>
          <p:cNvSpPr txBox="1"/>
          <p:nvPr/>
        </p:nvSpPr>
        <p:spPr>
          <a:xfrm>
            <a:off x="5969807" y="8061582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45C61E9A-0CDE-A6AD-AC3F-102574571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9" y="37890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8">
            <a:extLst>
              <a:ext uri="{FF2B5EF4-FFF2-40B4-BE49-F238E27FC236}">
                <a16:creationId xmlns:a16="http://schemas.microsoft.com/office/drawing/2014/main" id="{4721AA22-AE45-410C-52A3-D735DB9CF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65" y="573128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5">
            <a:extLst>
              <a:ext uri="{FF2B5EF4-FFF2-40B4-BE49-F238E27FC236}">
                <a16:creationId xmlns:a16="http://schemas.microsoft.com/office/drawing/2014/main" id="{F5EF93BF-8E0D-1F29-5453-826EE1928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308114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7389582E-1634-0B7A-3CBB-DE27ED953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34" y="39185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8">
            <a:extLst>
              <a:ext uri="{FF2B5EF4-FFF2-40B4-BE49-F238E27FC236}">
                <a16:creationId xmlns:a16="http://schemas.microsoft.com/office/drawing/2014/main" id="{BD0AF603-9CF7-B089-E801-C47588FDC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45" y="846169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8">
            <a:extLst>
              <a:ext uri="{FF2B5EF4-FFF2-40B4-BE49-F238E27FC236}">
                <a16:creationId xmlns:a16="http://schemas.microsoft.com/office/drawing/2014/main" id="{A31339FA-D507-C583-B8B8-9DFDBC17A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17" y="84752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" name="Picture 2">
            <a:extLst>
              <a:ext uri="{FF2B5EF4-FFF2-40B4-BE49-F238E27FC236}">
                <a16:creationId xmlns:a16="http://schemas.microsoft.com/office/drawing/2014/main" id="{60A4FA1A-5689-6121-3FAD-808DFB6E5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51" y="88289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" name="Picture 9">
            <a:extLst>
              <a:ext uri="{FF2B5EF4-FFF2-40B4-BE49-F238E27FC236}">
                <a16:creationId xmlns:a16="http://schemas.microsoft.com/office/drawing/2014/main" id="{46D6219F-EA0B-3C6C-3CC0-C8030F6DE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31" y="16869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6" name="文字方塊 1025">
            <a:extLst>
              <a:ext uri="{FF2B5EF4-FFF2-40B4-BE49-F238E27FC236}">
                <a16:creationId xmlns:a16="http://schemas.microsoft.com/office/drawing/2014/main" id="{704908B6-D3B3-C03C-7705-EFC75525575A}"/>
              </a:ext>
            </a:extLst>
          </p:cNvPr>
          <p:cNvSpPr txBox="1"/>
          <p:nvPr/>
        </p:nvSpPr>
        <p:spPr>
          <a:xfrm>
            <a:off x="5622002" y="1536164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0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D3A1F440-4501-E246-B3DD-EC34DDEBA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403" y="974137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754109"/>
              </p:ext>
            </p:extLst>
          </p:nvPr>
        </p:nvGraphicFramePr>
        <p:xfrm>
          <a:off x="0" y="0"/>
          <a:ext cx="9601200" cy="1171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澎湖縣馬公市復興里簡易疏散避難圖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268</Words>
  <Application>Microsoft Office PowerPoint</Application>
  <PresentationFormat>A3 紙張 (297x420 公釐)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48</cp:revision>
  <dcterms:created xsi:type="dcterms:W3CDTF">2017-01-19T20:47:16Z</dcterms:created>
  <dcterms:modified xsi:type="dcterms:W3CDTF">2023-05-17T12:54:10Z</dcterms:modified>
</cp:coreProperties>
</file>