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51" d="100"/>
          <a:sy n="51" d="100"/>
        </p:scale>
        <p:origin x="-1156" y="4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jpe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6" t="13486" r="17467" b="10322"/>
          <a:stretch/>
        </p:blipFill>
        <p:spPr bwMode="auto">
          <a:xfrm>
            <a:off x="2331067" y="664563"/>
            <a:ext cx="10450998" cy="7351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206587"/>
              </p:ext>
            </p:extLst>
          </p:nvPr>
        </p:nvGraphicFramePr>
        <p:xfrm>
          <a:off x="0" y="647856"/>
          <a:ext cx="2316480" cy="89438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3951">
                  <a:extLst>
                    <a:ext uri="{9D8B030D-6E8A-4147-A177-3AD203B41FA5}">
                      <a16:colId xmlns="" xmlns:a16="http://schemas.microsoft.com/office/drawing/2014/main" val="2771925903"/>
                    </a:ext>
                  </a:extLst>
                </a:gridCol>
                <a:gridCol w="892529">
                  <a:extLst>
                    <a:ext uri="{9D8B030D-6E8A-4147-A177-3AD203B41FA5}">
                      <a16:colId xmlns="" xmlns:a16="http://schemas.microsoft.com/office/drawing/2014/main" val="2531947968"/>
                    </a:ext>
                  </a:extLst>
                </a:gridCol>
              </a:tblGrid>
              <a:tr h="36436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987479861"/>
                  </a:ext>
                </a:extLst>
              </a:tr>
              <a:tr h="328926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光榮里基本資料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59288590"/>
                  </a:ext>
                </a:extLst>
              </a:tr>
              <a:tr h="327546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kumimoji="0" lang="en-US" altLang="zh-TW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4733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56286254"/>
                  </a:ext>
                </a:extLst>
              </a:tr>
              <a:tr h="354842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44348864"/>
                  </a:ext>
                </a:extLst>
              </a:tr>
              <a:tr h="1719618">
                <a:tc gridSpan="2">
                  <a:txBody>
                    <a:bodyPr/>
                    <a:lstStyle/>
                    <a:p>
                      <a:pPr marL="130175" indent="-130175" algn="l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kumimoji="0" lang="zh-TW" altLang="en-US" sz="11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  <a:br>
                        <a:rPr kumimoji="0" lang="zh-TW" altLang="en-US" sz="11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kumimoji="0" lang="zh-TW" altLang="en-US" sz="11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kumimoji="0" lang="en-US" altLang="zh-TW" sz="11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marL="130175" indent="-130175" algn="l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kumimoji="0" lang="zh-TW" altLang="en-US" sz="11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馬公市災害應變中心</a:t>
                      </a:r>
                      <a:br>
                        <a:rPr kumimoji="0" lang="zh-TW" altLang="en-US" sz="11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kumimoji="0" lang="zh-TW" altLang="en-US" sz="11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kumimoji="0" lang="en-US" altLang="zh-TW" sz="11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:06-9272173</a:t>
                      </a:r>
                    </a:p>
                    <a:p>
                      <a:pPr marL="130175" indent="-130175" algn="l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kumimoji="0" lang="zh-TW" altLang="en-US" sz="11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光榮里里長</a:t>
                      </a:r>
                      <a:r>
                        <a:rPr kumimoji="0" lang="en-US" altLang="zh-TW" sz="1100" i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kumimoji="0" lang="zh-TW" altLang="en-US" sz="1100" i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陳昭任</a:t>
                      </a:r>
                      <a:r>
                        <a:rPr kumimoji="0" lang="zh-TW" altLang="en-US" sz="11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kumimoji="0" lang="zh-TW" altLang="en-US" sz="11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kumimoji="0" lang="zh-TW" altLang="en-US" sz="11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kumimoji="0" lang="en-US" altLang="zh-TW" sz="1100" i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:963-138-526</a:t>
                      </a:r>
                    </a:p>
                    <a:p>
                      <a:pPr marL="130175" indent="-130175" algn="l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kumimoji="0" lang="zh-TW" altLang="en-US" sz="1100" i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kumimoji="0" lang="en-US" altLang="zh-TW" sz="11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:06-9266057</a:t>
                      </a:r>
                    </a:p>
                    <a:p>
                      <a:pPr marL="130175" indent="-130175" algn="l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kumimoji="0" lang="zh-TW" altLang="en-US" sz="11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光明派出所</a:t>
                      </a:r>
                      <a:br>
                        <a:rPr kumimoji="0" lang="zh-TW" altLang="en-US" sz="11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kumimoji="0" lang="zh-TW" altLang="en-US" sz="11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kumimoji="0" lang="en-US" altLang="zh-TW" sz="11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:06-9272542</a:t>
                      </a:r>
                    </a:p>
                    <a:p>
                      <a:pPr marL="130175" indent="-130175" algn="l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kumimoji="0" lang="zh-TW" altLang="en-US" sz="11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馬公消防分隊</a:t>
                      </a:r>
                      <a:br>
                        <a:rPr kumimoji="0" lang="zh-TW" altLang="en-US" sz="11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kumimoji="0" lang="zh-TW" altLang="en-US" sz="11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kumimoji="0" lang="en-US" altLang="zh-TW" sz="11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427692927"/>
                  </a:ext>
                </a:extLst>
              </a:tr>
              <a:tr h="31087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83388407"/>
                  </a:ext>
                </a:extLst>
              </a:tr>
              <a:tr h="814615">
                <a:tc gridSpan="2">
                  <a:txBody>
                    <a:bodyPr/>
                    <a:lstStyle/>
                    <a:p>
                      <a:pPr marL="130175" indent="-130175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30175" indent="-130175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30175" indent="-130175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1838798"/>
                  </a:ext>
                </a:extLst>
              </a:tr>
              <a:tr h="31087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69325541"/>
                  </a:ext>
                </a:extLst>
              </a:tr>
              <a:tr h="1347353">
                <a:tc>
                  <a:txBody>
                    <a:bodyPr/>
                    <a:lstStyle/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特殊教育綜合館</a:t>
                      </a: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:3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:500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:125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:80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馬公市自立路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21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:06-9267902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41406391"/>
                  </a:ext>
                </a:extLst>
              </a:tr>
              <a:tr h="732038">
                <a:tc>
                  <a:txBody>
                    <a:bodyPr/>
                    <a:lstStyle/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特殊教育綜合館周邊空地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:3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:1000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:250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503563">
                <a:tc>
                  <a:txBody>
                    <a:bodyPr/>
                    <a:lstStyle/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光榮社區活動中心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:500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:125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:80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馬公市光榮里</a:t>
                      </a: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30</a:t>
                      </a:r>
                      <a:r>
                        <a:rPr kumimoji="0" lang="zh-TW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鄰三多路</a:t>
                      </a: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437</a:t>
                      </a:r>
                      <a:r>
                        <a:rPr kumimoji="0" lang="zh-TW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號</a:t>
                      </a:r>
                      <a:endParaRPr kumimoji="0" lang="en-US" altLang="zh-TW" sz="10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kumimoji="0" lang="zh-TW" altLang="en-US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:06-9263532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622171000"/>
                  </a:ext>
                </a:extLst>
              </a:tr>
              <a:tr h="271409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lang="zh-TW" alt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zh-TW" alt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9848748"/>
              </p:ext>
            </p:extLst>
          </p:nvPr>
        </p:nvGraphicFramePr>
        <p:xfrm>
          <a:off x="2316481" y="7983988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="" xmlns:a16="http://schemas.microsoft.com/office/drawing/2014/main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4811222" y="3149880"/>
            <a:ext cx="1415772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光榮里</a:t>
            </a:r>
          </a:p>
        </p:txBody>
      </p:sp>
      <p:sp>
        <p:nvSpPr>
          <p:cNvPr id="40" name="圓形圖 151"/>
          <p:cNvSpPr/>
          <p:nvPr/>
        </p:nvSpPr>
        <p:spPr bwMode="auto">
          <a:xfrm>
            <a:off x="5724582" y="9368052"/>
            <a:ext cx="133568" cy="162599"/>
          </a:xfrm>
          <a:prstGeom prst="pie">
            <a:avLst>
              <a:gd name="adj1" fmla="val 10672745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/>
              </a:solidFill>
            </a:endParaRP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9" y="8445480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7" y="9386401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20" y="8990232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7" y="809781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891824"/>
              </p:ext>
            </p:extLst>
          </p:nvPr>
        </p:nvGraphicFramePr>
        <p:xfrm>
          <a:off x="0" y="0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="" xmlns:a16="http://schemas.microsoft.com/office/drawing/2014/main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澎湖縣馬公市光榮里簡易疏散避難圖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5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760" y="9284375"/>
            <a:ext cx="416931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圖片 5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290" y="8819463"/>
            <a:ext cx="371580" cy="324000"/>
          </a:xfrm>
          <a:prstGeom prst="rect">
            <a:avLst/>
          </a:prstGeom>
        </p:spPr>
      </p:pic>
      <p:pic>
        <p:nvPicPr>
          <p:cNvPr id="52" name="圖片 5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080" y="9232110"/>
            <a:ext cx="324000" cy="324000"/>
          </a:xfrm>
          <a:prstGeom prst="rect">
            <a:avLst/>
          </a:prstGeom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9229" y="8406819"/>
            <a:ext cx="3240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340" y="8410977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1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90" y="8820316"/>
            <a:ext cx="31829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173" y="5810560"/>
            <a:ext cx="864000" cy="655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171" y="8172705"/>
            <a:ext cx="864000" cy="647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006" y="5446923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文字方塊 31"/>
          <p:cNvSpPr txBox="1"/>
          <p:nvPr/>
        </p:nvSpPr>
        <p:spPr>
          <a:xfrm>
            <a:off x="2728575" y="5951748"/>
            <a:ext cx="2325666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特殊教育綜合館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9992149" y="6799415"/>
            <a:ext cx="149629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光明派出所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297830">
            <a:off x="2856605" y="3027444"/>
            <a:ext cx="1197490" cy="433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269" y="923807"/>
            <a:ext cx="444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/>
        </p:nvSpPr>
        <p:spPr>
          <a:xfrm>
            <a:off x="6202467" y="803862"/>
            <a:ext cx="3433945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光榮社區活動中心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里辦公處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4162" y="3875940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/>
        </p:nvSpPr>
        <p:spPr>
          <a:xfrm>
            <a:off x="8296383" y="4361715"/>
            <a:ext cx="125915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千禧公園</a:t>
            </a: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5131" y="1408510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" name="文字方塊 38"/>
          <p:cNvSpPr txBox="1"/>
          <p:nvPr/>
        </p:nvSpPr>
        <p:spPr>
          <a:xfrm>
            <a:off x="4798696" y="1878251"/>
            <a:ext cx="150879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火燒坪公園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350749">
            <a:off x="5908644" y="4234472"/>
            <a:ext cx="127476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文字方塊 33"/>
          <p:cNvSpPr txBox="1"/>
          <p:nvPr/>
        </p:nvSpPr>
        <p:spPr>
          <a:xfrm>
            <a:off x="7952361" y="2949825"/>
            <a:ext cx="128077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光榮公園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5890" y="2929474"/>
            <a:ext cx="4635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5" descr="警察"/>
          <p:cNvPicPr preferRelativeResize="0">
            <a:picLocks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4761" y="7232774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2" descr="D:\邱老師的資料\澎湖防災(104~106)\防災圖資\六鄉(市)96村里簡易疏散避難圖-10602\村里簡易疏散避難圖地點確認照片-1060315~0317\01馬公市\特殊教育綜合館\62512.jpg"/>
          <p:cNvPicPr>
            <a:picLocks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171" y="6970807"/>
            <a:ext cx="864000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3526" y="5439723"/>
            <a:ext cx="4552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" name="文字方塊 48"/>
          <p:cNvSpPr txBox="1"/>
          <p:nvPr/>
        </p:nvSpPr>
        <p:spPr>
          <a:xfrm>
            <a:off x="5614132" y="5260830"/>
            <a:ext cx="3041239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特殊教育綜合館周邊空地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163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306</TotalTime>
  <Words>265</Words>
  <Application>Microsoft Office PowerPoint</Application>
  <PresentationFormat>A3 紙張 (297x420 公釐)</PresentationFormat>
  <Paragraphs>64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pc150</cp:lastModifiedBy>
  <cp:revision>58</cp:revision>
  <cp:lastPrinted>2017-03-14T04:54:46Z</cp:lastPrinted>
  <dcterms:created xsi:type="dcterms:W3CDTF">2017-01-19T19:49:07Z</dcterms:created>
  <dcterms:modified xsi:type="dcterms:W3CDTF">2022-12-26T01:04:09Z</dcterms:modified>
</cp:coreProperties>
</file>