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801600" cy="9601200" type="A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333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96" d="100"/>
          <a:sy n="96" d="100"/>
        </p:scale>
        <p:origin x="966" y="13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Relationship Id="rId22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722CC820-42B5-68C7-D635-16E69E9AAE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1803681"/>
              </p:ext>
            </p:extLst>
          </p:nvPr>
        </p:nvGraphicFramePr>
        <p:xfrm>
          <a:off x="2316480" y="7983988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     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  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998066"/>
                  </a:ext>
                </a:extLst>
              </a:tr>
            </a:tbl>
          </a:graphicData>
        </a:graphic>
      </p:graphicFrame>
      <p:pic>
        <p:nvPicPr>
          <p:cNvPr id="1040" name="Picture 16" descr="C:\Users\Administrator\Desktop\未命名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291" y="635000"/>
            <a:ext cx="10467584" cy="7336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471011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</a:t>
                      </a:r>
                      <a:r>
                        <a:rPr lang="zh-TW" altLang="en-US" sz="3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湖西鄉湖西村簡易疏散避難圖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938284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872034"/>
              </p:ext>
            </p:extLst>
          </p:nvPr>
        </p:nvGraphicFramePr>
        <p:xfrm>
          <a:off x="0" y="637413"/>
          <a:ext cx="2316480" cy="8956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200">
                  <a:extLst>
                    <a:ext uri="{9D8B030D-6E8A-4147-A177-3AD203B41FA5}">
                      <a16:colId xmlns:a16="http://schemas.microsoft.com/office/drawing/2014/main" val="2771925903"/>
                    </a:ext>
                  </a:extLst>
                </a:gridCol>
                <a:gridCol w="970280">
                  <a:extLst>
                    <a:ext uri="{9D8B030D-6E8A-4147-A177-3AD203B41FA5}">
                      <a16:colId xmlns:a16="http://schemas.microsoft.com/office/drawing/2014/main" val="2531947968"/>
                    </a:ext>
                  </a:extLst>
                </a:gridCol>
              </a:tblGrid>
              <a:tr h="23622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7479861"/>
                  </a:ext>
                </a:extLst>
              </a:tr>
              <a:tr h="143068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9288590"/>
                  </a:ext>
                </a:extLst>
              </a:tr>
              <a:tr h="206568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1530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286254"/>
                  </a:ext>
                </a:extLst>
              </a:tr>
              <a:tr h="193868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4348864"/>
                  </a:ext>
                </a:extLst>
              </a:tr>
              <a:tr h="1492885">
                <a:tc gridSpan="2">
                  <a:txBody>
                    <a:bodyPr/>
                    <a:lstStyle/>
                    <a:p>
                      <a:pPr marL="0" indent="0" algn="l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</a:p>
                    <a:p>
                      <a:pPr marL="0" indent="0" algn="l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0" indent="0" algn="l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湖西鄉災害應變中心</a:t>
                      </a:r>
                    </a:p>
                    <a:p>
                      <a:pPr marL="0" indent="0" algn="l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:06-9921731</a:t>
                      </a:r>
                    </a:p>
                    <a:p>
                      <a:pPr marL="0" indent="0" algn="l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湖西村村長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辛天澤   </a:t>
                      </a:r>
                      <a:endParaRPr kumimoji="0" lang="en-US" altLang="zh-TW" sz="11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:0935-755-783</a:t>
                      </a:r>
                    </a:p>
                    <a:p>
                      <a:pPr marL="0" indent="0" algn="l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:06-9922188</a:t>
                      </a:r>
                    </a:p>
                    <a:p>
                      <a:pPr marL="0" indent="0" algn="l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湖西分駐所</a:t>
                      </a:r>
                    </a:p>
                    <a:p>
                      <a:pPr marL="0" indent="0" algn="l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:06-9921022</a:t>
                      </a:r>
                    </a:p>
                    <a:p>
                      <a:pPr marL="0" indent="0" algn="l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湖西消防分隊</a:t>
                      </a:r>
                    </a:p>
                    <a:p>
                      <a:pPr marL="0" indent="0" algn="l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692927"/>
                  </a:ext>
                </a:extLst>
              </a:tr>
              <a:tr h="187828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3388407"/>
                  </a:ext>
                </a:extLst>
              </a:tr>
              <a:tr h="638368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遠離低窪地區或前往避難收容處所。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震災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前往開放空間或避難收容處所。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838798"/>
                  </a:ext>
                </a:extLst>
              </a:tr>
              <a:tr h="140528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9325541"/>
                  </a:ext>
                </a:extLst>
              </a:tr>
              <a:tr h="1430020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kumimoji="0"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湖西社區活動中心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kumimoji="0"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kumimoji="0"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kumimoji="0"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:90</a:t>
                      </a: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kumimoji="0"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:22</a:t>
                      </a: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kumimoji="0"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:15</a:t>
                      </a: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kumimoji="0"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湖西鄉湖西村</a:t>
                      </a:r>
                      <a:r>
                        <a:rPr kumimoji="0"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11-6</a:t>
                      </a: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:06-9921083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406391"/>
                  </a:ext>
                </a:extLst>
              </a:tr>
              <a:tr h="1090488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湖西國中</a:t>
                      </a:r>
                    </a:p>
                    <a:p>
                      <a:pPr marL="0" marR="0" lvl="0" indent="0" algn="just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kumimoji="0"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、海嘯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:600</a:t>
                      </a: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:150</a:t>
                      </a: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</a:t>
                      </a: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湖西村</a:t>
                      </a:r>
                      <a:r>
                        <a:rPr lang="en-US" altLang="zh-TW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43-1</a:t>
                      </a: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:06-9921929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171000"/>
                  </a:ext>
                </a:extLst>
              </a:tr>
              <a:tr h="968973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湖西油庫附近空地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:6000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:1500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:1000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816705"/>
                  </a:ext>
                </a:extLst>
              </a:tr>
              <a:tr h="248920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湖西鄉公所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114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09</a:t>
                      </a:r>
                      <a:r>
                        <a:rPr lang="zh-TW" alt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369675"/>
                  </a:ext>
                </a:extLst>
              </a:tr>
            </a:tbl>
          </a:graphicData>
        </a:graphic>
      </p:graphicFrame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375380" y="842969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384068" y="937061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388241" y="897444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5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342" y="9284375"/>
            <a:ext cx="416931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圖片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903" y="8809593"/>
            <a:ext cx="371580" cy="324000"/>
          </a:xfrm>
          <a:prstGeom prst="rect">
            <a:avLst/>
          </a:prstGeom>
        </p:spPr>
      </p:pic>
      <p:pic>
        <p:nvPicPr>
          <p:cNvPr id="52" name="圖片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1693" y="9222240"/>
            <a:ext cx="324000" cy="324000"/>
          </a:xfrm>
          <a:prstGeom prst="rect">
            <a:avLst/>
          </a:prstGeom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1778" y="8414170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6953" y="8414170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268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8072" y="8820316"/>
            <a:ext cx="31829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319" y="8509737"/>
            <a:ext cx="920872" cy="68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4571993" y="2363133"/>
            <a:ext cx="11464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湖西村</a:t>
            </a:r>
          </a:p>
        </p:txBody>
      </p:sp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457" y="4355250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1558" y="3131013"/>
            <a:ext cx="451849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2950137" y="4861553"/>
            <a:ext cx="3175869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湖西國中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694268" y="2363133"/>
            <a:ext cx="240642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湖西社區活動中心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28974">
            <a:off x="10148137" y="2208754"/>
            <a:ext cx="981075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文字方塊 10"/>
          <p:cNvSpPr txBox="1"/>
          <p:nvPr/>
        </p:nvSpPr>
        <p:spPr>
          <a:xfrm>
            <a:off x="6781589" y="4800600"/>
            <a:ext cx="146706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湖西分駐所</a:t>
            </a:r>
          </a:p>
        </p:txBody>
      </p:sp>
      <p:cxnSp>
        <p:nvCxnSpPr>
          <p:cNvPr id="21" name="直線單箭頭接點 20"/>
          <p:cNvCxnSpPr/>
          <p:nvPr/>
        </p:nvCxnSpPr>
        <p:spPr>
          <a:xfrm flipV="1">
            <a:off x="7496653" y="4193532"/>
            <a:ext cx="0" cy="6070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8788" y="4303183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/>
        </p:nvSpPr>
        <p:spPr>
          <a:xfrm>
            <a:off x="8915126" y="4797216"/>
            <a:ext cx="172354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湖西鄉衛生所</a:t>
            </a:r>
          </a:p>
        </p:txBody>
      </p:sp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7247">
            <a:off x="8624275" y="3216795"/>
            <a:ext cx="1201738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9771" y="5948186"/>
            <a:ext cx="1417904" cy="1193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4112" y="723900"/>
            <a:ext cx="1165225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 descr="D:\邱老師的資料\澎湖防災(100~102)\澎湖訪視調查\湖西鄉1000725\湖西國中\P1130142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319" y="7287367"/>
            <a:ext cx="912000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邱老師的資料\澎湖防災(104~106)\防災看板\現勘照片\1040706湖西現勘\湖西社區活動中心\DSC03110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319" y="5780280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5" descr="警察"/>
          <p:cNvPicPr preferRelativeResize="0">
            <a:picLocks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398" y="3729419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3" descr="1021室外"/>
          <p:cNvPicPr preferRelativeResize="0">
            <a:picLocks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825" y="6080365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文字方塊 39"/>
          <p:cNvSpPr txBox="1"/>
          <p:nvPr/>
        </p:nvSpPr>
        <p:spPr>
          <a:xfrm>
            <a:off x="5774288" y="6570183"/>
            <a:ext cx="2236510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湖西油庫附近空地</a:t>
            </a:r>
          </a:p>
          <a:p>
            <a:pPr algn="ctr">
              <a:defRPr/>
            </a:pP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481</TotalTime>
  <Words>327</Words>
  <Application>Microsoft Office PowerPoint</Application>
  <PresentationFormat>A3 紙張 (297x420 公釐)</PresentationFormat>
  <Paragraphs>66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69</cp:revision>
  <dcterms:created xsi:type="dcterms:W3CDTF">2017-01-19T19:49:07Z</dcterms:created>
  <dcterms:modified xsi:type="dcterms:W3CDTF">2025-09-17T05:26:07Z</dcterms:modified>
</cp:coreProperties>
</file>