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54" d="100"/>
          <a:sy n="54" d="100"/>
        </p:scale>
        <p:origin x="-1016" y="-7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096" y="668677"/>
            <a:ext cx="10466504" cy="7326003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039065"/>
              </p:ext>
            </p:extLst>
          </p:nvPr>
        </p:nvGraphicFramePr>
        <p:xfrm>
          <a:off x="-4" y="641850"/>
          <a:ext cx="2316480" cy="8960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1916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974564">
                  <a:extLst>
                    <a:ext uri="{9D8B030D-6E8A-4147-A177-3AD203B41FA5}">
                      <a16:colId xmlns="" xmlns:a16="http://schemas.microsoft.com/office/drawing/2014/main" val="1028464656"/>
                    </a:ext>
                  </a:extLst>
                </a:gridCol>
              </a:tblGrid>
              <a:tr h="449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前寮里基本資料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1106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2004461"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前寮里里長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林團圓</a:t>
                      </a:r>
                      <a:endParaRPr lang="en-US" altLang="zh-TW" sz="1200" dirty="0" smtClean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0972-029-571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:06-9214805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</a:t>
                      </a:r>
                      <a:endParaRPr kumimoji="0" lang="en-US" altLang="zh-TW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1727698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前寮里里集會所活動中心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:416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馬公市前寮里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33-8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:06-9213083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1147485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前寮里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205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號道路北側空地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3545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303337" y="4793360"/>
            <a:ext cx="126501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前寮里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7555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21487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澎湖縣馬公市前寮里簡易疏散避難圖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75" descr="D:\邱老師的資料\澎湖防災(104~106)\避難收容場所之建築物基本資料與結構現況評估\現勘表單\避難收容場所\三總醫院空地\IMG_699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062" y="8246708"/>
            <a:ext cx="900000" cy="6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120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14" y="6873494"/>
            <a:ext cx="5429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250px-Star_of_life2_sv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968" y="840124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250px-Star_of_life2_sv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789" y="236382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576257" y="1845761"/>
            <a:ext cx="24863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三軍總醫院澎湖分院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6626425" y="6129983"/>
            <a:ext cx="30875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前寮里里集會所活動中心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031" name="Picture 7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189" y="2401204"/>
            <a:ext cx="720000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向右箭號 71"/>
          <p:cNvSpPr>
            <a:spLocks noChangeAspect="1"/>
          </p:cNvSpPr>
          <p:nvPr/>
        </p:nvSpPr>
        <p:spPr bwMode="auto">
          <a:xfrm rot="7001460">
            <a:off x="8370609" y="4573586"/>
            <a:ext cx="976313" cy="454025"/>
          </a:xfrm>
          <a:prstGeom prst="rightArrow">
            <a:avLst>
              <a:gd name="adj1" fmla="val 32704"/>
              <a:gd name="adj2" fmla="val 59772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8" name="Picture 2" descr="120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41033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1021室外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1812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 descr="公園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73" y="840997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814" y="881812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圖形1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73" y="9230375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邱老師的資料\澎湖防災(104~106)\避難收容場所之建築物基本資料與結構現況評估\現勘表單\避難收容場所\前寮里里集會所活動中心\IMG_6966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062" y="665474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1021室外"/>
          <p:cNvPicPr preferRelativeResize="0"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126" y="2821916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文字方塊 27"/>
          <p:cNvSpPr txBox="1"/>
          <p:nvPr/>
        </p:nvSpPr>
        <p:spPr>
          <a:xfrm>
            <a:off x="6221749" y="2116799"/>
            <a:ext cx="313419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前寮里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205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號道路北側空地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</TotalTime>
  <Words>252</Words>
  <Application>Microsoft Office PowerPoint</Application>
  <PresentationFormat>A3 紙張 (297x420 公釐)</PresentationFormat>
  <Paragraphs>55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pc150</cp:lastModifiedBy>
  <cp:revision>43</cp:revision>
  <dcterms:created xsi:type="dcterms:W3CDTF">2017-01-19T19:49:07Z</dcterms:created>
  <dcterms:modified xsi:type="dcterms:W3CDTF">2022-12-26T00:15:56Z</dcterms:modified>
</cp:coreProperties>
</file>