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1536" y="8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75C45238-0300-FD37-D05E-FF31D5F8C6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84" t="9126" r="28323" b="5713"/>
          <a:stretch/>
        </p:blipFill>
        <p:spPr>
          <a:xfrm>
            <a:off x="2484288" y="849086"/>
            <a:ext cx="7116908" cy="10859817"/>
          </a:xfrm>
          <a:prstGeom prst="rect">
            <a:avLst/>
          </a:prstGeom>
        </p:spPr>
      </p:pic>
      <p:sp>
        <p:nvSpPr>
          <p:cNvPr id="11" name="文字方塊 60">
            <a:extLst>
              <a:ext uri="{FF2B5EF4-FFF2-40B4-BE49-F238E27FC236}">
                <a16:creationId xmlns:a16="http://schemas.microsoft.com/office/drawing/2014/main" id="{69496AFB-E5D3-E36A-0AF8-3A9BB1E7B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214" y="4230555"/>
            <a:ext cx="224750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13" name="文字方塊 60">
            <a:extLst>
              <a:ext uri="{FF2B5EF4-FFF2-40B4-BE49-F238E27FC236}">
                <a16:creationId xmlns:a16="http://schemas.microsoft.com/office/drawing/2014/main" id="{26933D89-45B6-199E-3255-46BC640FE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6667" y="2419495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14" name="向右箭號 58">
            <a:extLst>
              <a:ext uri="{FF2B5EF4-FFF2-40B4-BE49-F238E27FC236}">
                <a16:creationId xmlns:a16="http://schemas.microsoft.com/office/drawing/2014/main" id="{C7841343-AF80-D30D-5117-DF8502FE8B6A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395422" y="7648447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5" name="Picture 4" descr="C:\Users\user\Desktop\防災圖示-室內.jpg">
            <a:extLst>
              <a:ext uri="{FF2B5EF4-FFF2-40B4-BE49-F238E27FC236}">
                <a16:creationId xmlns:a16="http://schemas.microsoft.com/office/drawing/2014/main" id="{D606C060-6644-A093-5505-B4DAC947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023" y="5291334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84C1A021-C5C2-09B1-9FB3-747245D68BB5}"/>
              </a:ext>
            </a:extLst>
          </p:cNvPr>
          <p:cNvSpPr txBox="1"/>
          <p:nvPr/>
        </p:nvSpPr>
        <p:spPr>
          <a:xfrm>
            <a:off x="3740270" y="8319910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37880A5-FDE7-ED54-DB6E-F737B3255951}"/>
              </a:ext>
            </a:extLst>
          </p:cNvPr>
          <p:cNvSpPr txBox="1"/>
          <p:nvPr/>
        </p:nvSpPr>
        <p:spPr>
          <a:xfrm>
            <a:off x="3620764" y="5536704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0033130D-0E3F-7A0E-65D5-39725B5232B7}"/>
              </a:ext>
            </a:extLst>
          </p:cNvPr>
          <p:cNvSpPr txBox="1"/>
          <p:nvPr/>
        </p:nvSpPr>
        <p:spPr>
          <a:xfrm>
            <a:off x="2524029" y="6342453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57327DC8-E9BA-A70D-4F6F-2457468188C7}"/>
              </a:ext>
            </a:extLst>
          </p:cNvPr>
          <p:cNvSpPr txBox="1"/>
          <p:nvPr/>
        </p:nvSpPr>
        <p:spPr>
          <a:xfrm>
            <a:off x="6404663" y="3206516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A22C6CB0-FDD5-1E1C-D2FA-39FF07CD3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70" y="3160893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E741EFED-20BF-E5ED-57A7-0D8853FA6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26" y="5850504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id="{2AFBCB0C-77E9-61A8-97F3-F65C3442A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78" y="905653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704D235F-1BB8-17D2-A089-86CD52D77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05" y="394313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>
            <a:extLst>
              <a:ext uri="{FF2B5EF4-FFF2-40B4-BE49-F238E27FC236}">
                <a16:creationId xmlns:a16="http://schemas.microsoft.com/office/drawing/2014/main" id="{6996FADF-FF64-459D-1516-262BDF7E4B22}"/>
              </a:ext>
            </a:extLst>
          </p:cNvPr>
          <p:cNvSpPr txBox="1"/>
          <p:nvPr/>
        </p:nvSpPr>
        <p:spPr>
          <a:xfrm>
            <a:off x="3234879" y="3548090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5" name="Picture 8">
            <a:extLst>
              <a:ext uri="{FF2B5EF4-FFF2-40B4-BE49-F238E27FC236}">
                <a16:creationId xmlns:a16="http://schemas.microsoft.com/office/drawing/2014/main" id="{D0DA4AE8-E633-9232-B896-429424C58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397" y="398206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0A12F33E-9172-0571-6A1B-38105AF5F4BF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6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74C12AFD-6C8C-913F-C696-1BC18D22A343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3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587BE8D7-DAC3-1736-EF28-8821144367B2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23" y="495503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文字方塊 60">
            <a:extLst>
              <a:ext uri="{FF2B5EF4-FFF2-40B4-BE49-F238E27FC236}">
                <a16:creationId xmlns:a16="http://schemas.microsoft.com/office/drawing/2014/main" id="{5864CDCA-AEED-B8E2-52E0-24FF0F070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7269" y="1422356"/>
            <a:ext cx="240879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51" name="Picture 4" descr="C:\Users\user\Desktop\防災圖示-室內.jpg">
            <a:extLst>
              <a:ext uri="{FF2B5EF4-FFF2-40B4-BE49-F238E27FC236}">
                <a16:creationId xmlns:a16="http://schemas.microsoft.com/office/drawing/2014/main" id="{FD6E1B3A-FC64-9E95-FA3B-C6A62242A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33" y="2152117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5974F546-2DF4-36F1-0FED-259C87CC3AED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49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0E199C4B-72F7-EAB6-E490-031ED600F718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36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1C9D67C0-BCC8-AF9A-52FB-75A4F64EAC1E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855" y="264825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7303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964356" y="6830651"/>
            <a:ext cx="23300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Qiming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755520"/>
              </p:ext>
            </p:extLst>
          </p:nvPr>
        </p:nvGraphicFramePr>
        <p:xfrm>
          <a:off x="0" y="0"/>
          <a:ext cx="9601200" cy="85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135600"/>
              </p:ext>
            </p:extLst>
          </p:nvPr>
        </p:nvGraphicFramePr>
        <p:xfrm>
          <a:off x="-2" y="855345"/>
          <a:ext cx="2487153" cy="10855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4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341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7602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341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56708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341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4547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8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8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63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86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86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786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786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9211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223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83814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2121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5943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942" y="592148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316" y="592148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341" y="591925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942" y="86788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316" y="86788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341" y="867535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664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</TotalTime>
  <Words>218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62</cp:revision>
  <dcterms:created xsi:type="dcterms:W3CDTF">2017-01-19T20:47:16Z</dcterms:created>
  <dcterms:modified xsi:type="dcterms:W3CDTF">2023-05-17T13:20:20Z</dcterms:modified>
</cp:coreProperties>
</file>