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8" d="100"/>
          <a:sy n="98" d="100"/>
        </p:scale>
        <p:origin x="-78" y="177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2" t="10151" r="4313"/>
          <a:stretch/>
        </p:blipFill>
        <p:spPr>
          <a:xfrm>
            <a:off x="2648430" y="847671"/>
            <a:ext cx="10153165" cy="7700905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188244"/>
              </p:ext>
            </p:extLst>
          </p:nvPr>
        </p:nvGraphicFramePr>
        <p:xfrm>
          <a:off x="0" y="0"/>
          <a:ext cx="12801600" cy="82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242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Caiyuan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747716"/>
              </p:ext>
            </p:extLst>
          </p:nvPr>
        </p:nvGraphicFramePr>
        <p:xfrm>
          <a:off x="-4" y="830578"/>
          <a:ext cx="2626199" cy="8770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377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8008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148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2714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153672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06-9214622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2714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353236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2714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51673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US" altLang="zh-TW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Shiquan</a:t>
                      </a:r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66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66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146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Shiquan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668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06-9210228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105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77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3,000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477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750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4968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Junior High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566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66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899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101, </a:t>
                      </a:r>
                      <a:r>
                        <a:rPr kumimoji="0" lang="en-US" altLang="zh-TW" sz="12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Guanghua</a:t>
                      </a: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3199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51270799"/>
                  </a:ext>
                </a:extLst>
              </a:tr>
              <a:tr h="44360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935" y="7667493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308364" y="5614000"/>
            <a:ext cx="260350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Caiyuan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4" name="Picture 6">
            <a:extLst>
              <a:ext uri="{FF2B5EF4-FFF2-40B4-BE49-F238E27FC236}">
                <a16:creationId xmlns=""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734" y="181699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4162" y="1940345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716" y="194034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9271" y="194034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9411" y="7667493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887" y="766251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=""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233203"/>
              </p:ext>
            </p:extLst>
          </p:nvPr>
        </p:nvGraphicFramePr>
        <p:xfrm>
          <a:off x="2628900" y="8529393"/>
          <a:ext cx="10172699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756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434386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9317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10190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71078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14869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="" xmlns:a16="http://schemas.microsoft.com/office/drawing/2014/main" id="{0D00BFAD-6483-4F68-BC75-8A144EE19CAE}"/>
              </a:ext>
            </a:extLst>
          </p:cNvPr>
          <p:cNvSpPr txBox="1"/>
          <p:nvPr/>
        </p:nvSpPr>
        <p:spPr>
          <a:xfrm>
            <a:off x="6247554" y="6036343"/>
            <a:ext cx="97815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Square</a:t>
            </a:r>
          </a:p>
        </p:txBody>
      </p:sp>
      <p:sp>
        <p:nvSpPr>
          <p:cNvPr id="83" name="文字方塊 60">
            <a:extLst>
              <a:ext uri="{FF2B5EF4-FFF2-40B4-BE49-F238E27FC236}">
                <a16:creationId xmlns=""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3929" y="2336763"/>
            <a:ext cx="3319230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Shiquan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=""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=""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=""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=""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=""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=""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=""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=""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=""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=""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文字方塊 60">
            <a:extLst>
              <a:ext uri="{FF2B5EF4-FFF2-40B4-BE49-F238E27FC236}">
                <a16:creationId xmlns=""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2522" y="1650056"/>
            <a:ext cx="3777667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=""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493" y="115347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47337" y="1254238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9891" y="125423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2446" y="1254238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7860" y="5678395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815" y="5074690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2291" y="507469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767" y="506970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813" y="6643941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54324" y="90248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向右箭號 71"/>
          <p:cNvSpPr>
            <a:spLocks noChangeAspect="1"/>
          </p:cNvSpPr>
          <p:nvPr/>
        </p:nvSpPr>
        <p:spPr bwMode="auto">
          <a:xfrm rot="12596061">
            <a:off x="9882305" y="4767567"/>
            <a:ext cx="1139072" cy="529715"/>
          </a:xfrm>
          <a:prstGeom prst="rightArrow">
            <a:avLst>
              <a:gd name="adj1" fmla="val 32704"/>
              <a:gd name="adj2" fmla="val 59772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63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837" y="5538192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4746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304</TotalTime>
  <Words>183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58</cp:revision>
  <dcterms:created xsi:type="dcterms:W3CDTF">2017-01-19T19:49:07Z</dcterms:created>
  <dcterms:modified xsi:type="dcterms:W3CDTF">2023-02-01T06:36:33Z</dcterms:modified>
</cp:coreProperties>
</file>