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72" y="3528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42" y="1178783"/>
            <a:ext cx="7119255" cy="10504732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3347349" y="9582926"/>
            <a:ext cx="2566324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風櫃國小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8323185" y="129888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6603170" y="6743992"/>
            <a:ext cx="127046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風櫃里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4346186" y="10869362"/>
            <a:ext cx="2297167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風櫃社區活動中心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2818666" y="2352016"/>
            <a:ext cx="3016901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風櫃里後方蛇頭山高地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7" name="向右箭號 58"/>
          <p:cNvSpPr>
            <a:spLocks noChangeAspect="1"/>
          </p:cNvSpPr>
          <p:nvPr/>
        </p:nvSpPr>
        <p:spPr bwMode="auto">
          <a:xfrm rot="6119290">
            <a:off x="5313776" y="8286480"/>
            <a:ext cx="1203818" cy="38760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829211"/>
              </p:ext>
            </p:extLst>
          </p:nvPr>
        </p:nvGraphicFramePr>
        <p:xfrm>
          <a:off x="0" y="0"/>
          <a:ext cx="9601200" cy="1183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1183341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40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澎湖縣馬公市風櫃里簡易疏散避難圖</a:t>
                      </a:r>
                      <a:r>
                        <a:rPr kumimoji="0" lang="zh-TW" altLang="en-US" sz="4000" dirty="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069865"/>
              </p:ext>
            </p:extLst>
          </p:nvPr>
        </p:nvGraphicFramePr>
        <p:xfrm>
          <a:off x="-1" y="1188720"/>
          <a:ext cx="2481944" cy="10438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5846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926098">
                  <a:extLst>
                    <a:ext uri="{9D8B030D-6E8A-4147-A177-3AD203B41FA5}">
                      <a16:colId xmlns="" xmlns:a16="http://schemas.microsoft.com/office/drawing/2014/main" val="3006327023"/>
                    </a:ext>
                  </a:extLst>
                </a:gridCol>
              </a:tblGrid>
              <a:tr h="399073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風櫃里基本資料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4548126"/>
                  </a:ext>
                </a:extLst>
              </a:tr>
              <a:tr h="33557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1538</a:t>
                      </a:r>
                      <a:r>
                        <a:rPr lang="zh-TW" altLang="en-US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9741734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2118156">
                <a:tc gridSpan="2">
                  <a:txBody>
                    <a:bodyPr/>
                    <a:lstStyle/>
                    <a:p>
                      <a:pPr algn="just" eaLnBrk="0" hangingPunct="0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風櫃里里長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洪有慶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:0963-373-776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:06-9951776</a:t>
                      </a:r>
                    </a:p>
                    <a:p>
                      <a:pPr algn="just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鎖港派出所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:06-9951024</a:t>
                      </a:r>
                    </a:p>
                    <a:p>
                      <a:pPr algn="just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澎南消防分隊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:06-9950119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197218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1803885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風櫃國小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馬公市風櫃里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66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:06-9951280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45300454"/>
                  </a:ext>
                </a:extLst>
              </a:tr>
              <a:tr h="1146412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風櫃里後方蛇頭山高地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:3000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:750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81624504"/>
                  </a:ext>
                </a:extLst>
              </a:tr>
              <a:tr h="1712943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風櫃社區活動中心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:95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:23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馬公市風櫃里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48-25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:06-9951006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22495462"/>
                  </a:ext>
                </a:extLst>
              </a:tr>
              <a:tr h="3081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kumimoji="0" lang="zh-TW" altLang="en-US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83554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823" y="1201243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413" y="12558386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61" y="1227286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75" y="12572775"/>
            <a:ext cx="336000" cy="1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436" y="1200801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83" y="12284379"/>
            <a:ext cx="235516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989" y="11056922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241" y="10330458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511" y="2482578"/>
            <a:ext cx="4603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邱老師的資料\澎湖防災(100~102)\澎湖訪視調查\馬公市1000822\風櫃里活動中心\DSC03924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754" y="10032391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邱老師的資料\澎湖防災(100~102)\澎湖訪視調查\馬公市1000822\風櫃國小\DSC0388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754" y="699021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邱老師的資料\澎湖防災(100~102)\澎湖訪視調查\馬公市1000822\蛇頭山高地\DSC03848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754" y="8476637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</TotalTime>
  <Words>295</Words>
  <Application>Microsoft Office PowerPoint</Application>
  <PresentationFormat>A3 紙張 (297x420 公釐)</PresentationFormat>
  <Paragraphs>62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36</cp:revision>
  <dcterms:created xsi:type="dcterms:W3CDTF">2017-01-19T20:47:16Z</dcterms:created>
  <dcterms:modified xsi:type="dcterms:W3CDTF">2023-02-01T03:11:13Z</dcterms:modified>
</cp:coreProperties>
</file>