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8" y="27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2023/3/22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20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11" b="2022"/>
          <a:stretch/>
        </p:blipFill>
        <p:spPr bwMode="auto">
          <a:xfrm>
            <a:off x="2634119" y="842142"/>
            <a:ext cx="10167477" cy="766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738296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Qianliao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149271"/>
              </p:ext>
            </p:extLst>
          </p:nvPr>
        </p:nvGraphicFramePr>
        <p:xfrm>
          <a:off x="-4" y="830578"/>
          <a:ext cx="2626199" cy="87706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537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008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7595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75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97853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Wenao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06-9214622</a:t>
                      </a:r>
                    </a:p>
                    <a:p>
                      <a:pPr marL="128588" indent="-128588" algn="l" eaLnBrk="1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06-9272137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75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82644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759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62597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 Activity Center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152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270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152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2388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33-8,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Qianliao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152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06-9213083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8885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Square</a:t>
                      </a:r>
                      <a:endParaRPr kumimoji="0" lang="zh-TW" altLang="en-US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816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7179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750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1808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 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949" y="616974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16431" y="617428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949" y="8032810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8938410" y="4198350"/>
            <a:ext cx="2500003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Qianliao</a:t>
            </a: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75" name="Picture 6">
            <a:extLst>
              <a:ext uri="{FF2B5EF4-FFF2-40B4-BE49-F238E27FC236}">
                <a16:creationId xmlns:a16="http://schemas.microsoft.com/office/drawing/2014/main" id="{3D371953-1C3C-4156-8769-1D60D209A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5905" y="5886781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58357" y="2685907"/>
            <a:ext cx="388385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553096" y="595361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06795" y="5953613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7669247"/>
              </p:ext>
            </p:extLst>
          </p:nvPr>
        </p:nvGraphicFramePr>
        <p:xfrm>
          <a:off x="2642531" y="8529393"/>
          <a:ext cx="10169439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395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313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104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458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57" name="文字方塊 56">
            <a:extLst>
              <a:ext uri="{FF2B5EF4-FFF2-40B4-BE49-F238E27FC236}">
                <a16:creationId xmlns:a16="http://schemas.microsoft.com/office/drawing/2014/main" id="{0D00BFAD-6483-4F68-BC75-8A144EE19CAE}"/>
              </a:ext>
            </a:extLst>
          </p:cNvPr>
          <p:cNvSpPr txBox="1"/>
          <p:nvPr/>
        </p:nvSpPr>
        <p:spPr>
          <a:xfrm>
            <a:off x="5949181" y="6375217"/>
            <a:ext cx="429980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Qianliao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Community  Activity Center</a:t>
            </a:r>
            <a:endParaRPr lang="zh-TW" altLang="en-US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34978" y="3128450"/>
            <a:ext cx="964330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defPPr>
              <a:defRPr lang="en-US"/>
            </a:defPPr>
            <a:lvl1pPr eaLnBrk="0" fontAlgn="base" hangingPunct="0">
              <a:spcBef>
                <a:spcPct val="20000"/>
              </a:spcBef>
              <a:buNone/>
              <a:defRPr kumimoji="1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defTabSz="1280160" eaLnBrk="1" hangingPunct="1">
              <a:spcBef>
                <a:spcPts val="0"/>
              </a:spcBef>
              <a:defRPr/>
            </a:pPr>
            <a:r>
              <a:rPr lang="en-US" altLang="zh-TW" dirty="0"/>
              <a:t>Square</a:t>
            </a:r>
            <a:endParaRPr lang="zh-TW" altLang="en-US" dirty="0"/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7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圖片 65" descr="澎湖456.jpg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64413" y="888390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5" descr="250px-Star_of_life2_sv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98" y="2582024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7" descr="圖示-直升機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198" y="2619407"/>
            <a:ext cx="720000" cy="37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6366" y="3076607"/>
            <a:ext cx="3328363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da-DK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Tri-Service General Hospital Penghu Branch</a:t>
            </a:r>
          </a:p>
        </p:txBody>
      </p:sp>
      <p:sp>
        <p:nvSpPr>
          <p:cNvPr id="41" name="向右箭號 71"/>
          <p:cNvSpPr>
            <a:spLocks noChangeAspect="1"/>
          </p:cNvSpPr>
          <p:nvPr/>
        </p:nvSpPr>
        <p:spPr bwMode="auto">
          <a:xfrm rot="8418604">
            <a:off x="9536088" y="2670409"/>
            <a:ext cx="1139072" cy="529715"/>
          </a:xfrm>
          <a:prstGeom prst="rightArrow">
            <a:avLst>
              <a:gd name="adj1" fmla="val 32704"/>
              <a:gd name="adj2" fmla="val 59772"/>
            </a:avLst>
          </a:prstGeom>
          <a:blipFill dpi="0" rotWithShape="1">
            <a:blip r:embed="rId7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lang="zh-TW" altLang="zh-TW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36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9955" y="2628731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9663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446</TotalTime>
  <Words>185</Words>
  <Application>Microsoft Office PowerPoint</Application>
  <PresentationFormat>A3 紙張 (297x420 公釐)</PresentationFormat>
  <Paragraphs>49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59</cp:revision>
  <dcterms:created xsi:type="dcterms:W3CDTF">2017-01-19T19:49:07Z</dcterms:created>
  <dcterms:modified xsi:type="dcterms:W3CDTF">2023-03-22T07:28:40Z</dcterms:modified>
</cp:coreProperties>
</file>