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notesMasterIdLst>
    <p:notesMasterId r:id="rId3"/>
  </p:notesMasterIdLst>
  <p:handoutMasterIdLst>
    <p:handoutMasterId r:id="rId4"/>
  </p:handoutMasterIdLst>
  <p:sldIdLst>
    <p:sldId id="257" r:id="rId2"/>
  </p:sldIdLst>
  <p:sldSz cx="12801600" cy="9601200" type="A3"/>
  <p:notesSz cx="9928225" cy="14303375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 xmlns="">
        <p15:guide id="1" orient="horz" pos="3024" userDrawn="1">
          <p15:clr>
            <a:srgbClr val="A4A3A4"/>
          </p15:clr>
        </p15:guide>
        <p15:guide id="2" pos="4032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17375E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xmlns="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中等深淺樣式 2 - 輔色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014" autoAdjust="0"/>
    <p:restoredTop sz="94660"/>
  </p:normalViewPr>
  <p:slideViewPr>
    <p:cSldViewPr snapToGrid="0" showGuides="1">
      <p:cViewPr varScale="1">
        <p:scale>
          <a:sx n="80" d="100"/>
          <a:sy n="80" d="100"/>
        </p:scale>
        <p:origin x="-1518" y="-84"/>
      </p:cViewPr>
      <p:guideLst>
        <p:guide orient="horz" pos="3024"/>
        <p:guide pos="4032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ableStyles" Target="tableStyles.xml"/><Relationship Id="rId3" Type="http://schemas.openxmlformats.org/officeDocument/2006/relationships/notesMaster" Target="notesMasters/notesMaster1.xml"/><Relationship Id="rId7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viewProps" Target="viewProps.xml"/><Relationship Id="rId5" Type="http://schemas.openxmlformats.org/officeDocument/2006/relationships/presProps" Target="presProps.xml"/><Relationship Id="rId4" Type="http://schemas.openxmlformats.org/officeDocument/2006/relationships/handoutMaster" Target="handoutMasters/handoutMaster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頁首版面配置區 1"/>
          <p:cNvSpPr>
            <a:spLocks noGrp="1"/>
          </p:cNvSpPr>
          <p:nvPr>
            <p:ph type="hdr" sz="quarter"/>
          </p:nvPr>
        </p:nvSpPr>
        <p:spPr>
          <a:xfrm>
            <a:off x="2" y="2"/>
            <a:ext cx="4302231" cy="717652"/>
          </a:xfrm>
          <a:prstGeom prst="rect">
            <a:avLst/>
          </a:prstGeom>
        </p:spPr>
        <p:txBody>
          <a:bodyPr vert="horz" lIns="132302" tIns="66150" rIns="132302" bIns="66150" rtlCol="0"/>
          <a:lstStyle>
            <a:lvl1pPr algn="l">
              <a:defRPr sz="1700"/>
            </a:lvl1pPr>
          </a:lstStyle>
          <a:p>
            <a:endParaRPr lang="zh-TW" altLang="en-US"/>
          </a:p>
        </p:txBody>
      </p:sp>
      <p:sp>
        <p:nvSpPr>
          <p:cNvPr id="3" name="日期版面配置區 2"/>
          <p:cNvSpPr>
            <a:spLocks noGrp="1"/>
          </p:cNvSpPr>
          <p:nvPr>
            <p:ph type="dt" sz="quarter" idx="1"/>
          </p:nvPr>
        </p:nvSpPr>
        <p:spPr>
          <a:xfrm>
            <a:off x="5623698" y="2"/>
            <a:ext cx="4302231" cy="717652"/>
          </a:xfrm>
          <a:prstGeom prst="rect">
            <a:avLst/>
          </a:prstGeom>
        </p:spPr>
        <p:txBody>
          <a:bodyPr vert="horz" lIns="132302" tIns="66150" rIns="132302" bIns="66150" rtlCol="0"/>
          <a:lstStyle>
            <a:lvl1pPr algn="r">
              <a:defRPr sz="1700"/>
            </a:lvl1pPr>
          </a:lstStyle>
          <a:p>
            <a:fld id="{EF0318FC-50BE-4869-BC6D-6B254B741A63}" type="datetimeFigureOut">
              <a:rPr lang="zh-TW" altLang="en-US" smtClean="0"/>
              <a:t>2022/2/23</a:t>
            </a:fld>
            <a:endParaRPr lang="zh-TW" altLang="en-US"/>
          </a:p>
        </p:txBody>
      </p:sp>
      <p:sp>
        <p:nvSpPr>
          <p:cNvPr id="4" name="頁尾版面配置區 3"/>
          <p:cNvSpPr>
            <a:spLocks noGrp="1"/>
          </p:cNvSpPr>
          <p:nvPr>
            <p:ph type="ftr" sz="quarter" idx="2"/>
          </p:nvPr>
        </p:nvSpPr>
        <p:spPr>
          <a:xfrm>
            <a:off x="2" y="13585726"/>
            <a:ext cx="4302231" cy="717651"/>
          </a:xfrm>
          <a:prstGeom prst="rect">
            <a:avLst/>
          </a:prstGeom>
        </p:spPr>
        <p:txBody>
          <a:bodyPr vert="horz" lIns="132302" tIns="66150" rIns="132302" bIns="66150" rtlCol="0" anchor="b"/>
          <a:lstStyle>
            <a:lvl1pPr algn="l">
              <a:defRPr sz="1700"/>
            </a:lvl1pPr>
          </a:lstStyle>
          <a:p>
            <a:endParaRPr lang="zh-TW" altLang="en-US"/>
          </a:p>
        </p:txBody>
      </p:sp>
      <p:sp>
        <p:nvSpPr>
          <p:cNvPr id="5" name="投影片編號版面配置區 4"/>
          <p:cNvSpPr>
            <a:spLocks noGrp="1"/>
          </p:cNvSpPr>
          <p:nvPr>
            <p:ph type="sldNum" sz="quarter" idx="3"/>
          </p:nvPr>
        </p:nvSpPr>
        <p:spPr>
          <a:xfrm>
            <a:off x="5623698" y="13585726"/>
            <a:ext cx="4302231" cy="717651"/>
          </a:xfrm>
          <a:prstGeom prst="rect">
            <a:avLst/>
          </a:prstGeom>
        </p:spPr>
        <p:txBody>
          <a:bodyPr vert="horz" lIns="132302" tIns="66150" rIns="132302" bIns="66150" rtlCol="0" anchor="b"/>
          <a:lstStyle>
            <a:lvl1pPr algn="r">
              <a:defRPr sz="1700"/>
            </a:lvl1pPr>
          </a:lstStyle>
          <a:p>
            <a:fld id="{D2606F11-000B-4FCE-93D0-92165D64C1FC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72914979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頁首版面配置區 1"/>
          <p:cNvSpPr>
            <a:spLocks noGrp="1"/>
          </p:cNvSpPr>
          <p:nvPr>
            <p:ph type="hdr" sz="quarter"/>
          </p:nvPr>
        </p:nvSpPr>
        <p:spPr>
          <a:xfrm>
            <a:off x="2" y="2"/>
            <a:ext cx="4302231" cy="717652"/>
          </a:xfrm>
          <a:prstGeom prst="rect">
            <a:avLst/>
          </a:prstGeom>
        </p:spPr>
        <p:txBody>
          <a:bodyPr vert="horz" lIns="132302" tIns="66150" rIns="132302" bIns="66150" rtlCol="0"/>
          <a:lstStyle>
            <a:lvl1pPr algn="l">
              <a:defRPr sz="1700"/>
            </a:lvl1pPr>
          </a:lstStyle>
          <a:p>
            <a:endParaRPr lang="zh-TW" altLang="en-US"/>
          </a:p>
        </p:txBody>
      </p:sp>
      <p:sp>
        <p:nvSpPr>
          <p:cNvPr id="3" name="日期版面配置區 2"/>
          <p:cNvSpPr>
            <a:spLocks noGrp="1"/>
          </p:cNvSpPr>
          <p:nvPr>
            <p:ph type="dt" idx="1"/>
          </p:nvPr>
        </p:nvSpPr>
        <p:spPr>
          <a:xfrm>
            <a:off x="5623698" y="2"/>
            <a:ext cx="4302231" cy="717652"/>
          </a:xfrm>
          <a:prstGeom prst="rect">
            <a:avLst/>
          </a:prstGeom>
        </p:spPr>
        <p:txBody>
          <a:bodyPr vert="horz" lIns="132302" tIns="66150" rIns="132302" bIns="66150" rtlCol="0"/>
          <a:lstStyle>
            <a:lvl1pPr algn="r">
              <a:defRPr sz="1700"/>
            </a:lvl1pPr>
          </a:lstStyle>
          <a:p>
            <a:fld id="{5EE5EFF6-5F50-48A9-94B7-CFD47C569764}" type="datetimeFigureOut">
              <a:rPr lang="zh-TW" altLang="en-US" smtClean="0"/>
              <a:t>2022/2/23</a:t>
            </a:fld>
            <a:endParaRPr lang="zh-TW" altLang="en-US"/>
          </a:p>
        </p:txBody>
      </p:sp>
      <p:sp>
        <p:nvSpPr>
          <p:cNvPr id="4" name="投影片影像版面配置區 3"/>
          <p:cNvSpPr>
            <a:spLocks noGrp="1" noRot="1" noChangeAspect="1"/>
          </p:cNvSpPr>
          <p:nvPr>
            <p:ph type="sldImg" idx="2"/>
          </p:nvPr>
        </p:nvSpPr>
        <p:spPr>
          <a:xfrm>
            <a:off x="1746250" y="1789113"/>
            <a:ext cx="6435725" cy="4826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132302" tIns="66150" rIns="132302" bIns="66150" rtlCol="0" anchor="ctr"/>
          <a:lstStyle/>
          <a:p>
            <a:endParaRPr lang="zh-TW" altLang="en-US"/>
          </a:p>
        </p:txBody>
      </p:sp>
      <p:sp>
        <p:nvSpPr>
          <p:cNvPr id="5" name="備忘稿版面配置區 4"/>
          <p:cNvSpPr>
            <a:spLocks noGrp="1"/>
          </p:cNvSpPr>
          <p:nvPr>
            <p:ph type="body" sz="quarter" idx="3"/>
          </p:nvPr>
        </p:nvSpPr>
        <p:spPr>
          <a:xfrm>
            <a:off x="992823" y="6883499"/>
            <a:ext cx="7942580" cy="5631954"/>
          </a:xfrm>
          <a:prstGeom prst="rect">
            <a:avLst/>
          </a:prstGeom>
        </p:spPr>
        <p:txBody>
          <a:bodyPr vert="horz" lIns="132302" tIns="66150" rIns="132302" bIns="66150" rtlCol="0"/>
          <a:lstStyle/>
          <a:p>
            <a:pPr lvl="0"/>
            <a:r>
              <a:rPr lang="zh-TW" altLang="en-US"/>
              <a:t>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</a:p>
        </p:txBody>
      </p:sp>
      <p:sp>
        <p:nvSpPr>
          <p:cNvPr id="6" name="頁尾版面配置區 5"/>
          <p:cNvSpPr>
            <a:spLocks noGrp="1"/>
          </p:cNvSpPr>
          <p:nvPr>
            <p:ph type="ftr" sz="quarter" idx="4"/>
          </p:nvPr>
        </p:nvSpPr>
        <p:spPr>
          <a:xfrm>
            <a:off x="2" y="13585726"/>
            <a:ext cx="4302231" cy="717651"/>
          </a:xfrm>
          <a:prstGeom prst="rect">
            <a:avLst/>
          </a:prstGeom>
        </p:spPr>
        <p:txBody>
          <a:bodyPr vert="horz" lIns="132302" tIns="66150" rIns="132302" bIns="66150" rtlCol="0" anchor="b"/>
          <a:lstStyle>
            <a:lvl1pPr algn="l">
              <a:defRPr sz="1700"/>
            </a:lvl1pPr>
          </a:lstStyle>
          <a:p>
            <a:endParaRPr lang="zh-TW" altLang="en-US"/>
          </a:p>
        </p:txBody>
      </p:sp>
      <p:sp>
        <p:nvSpPr>
          <p:cNvPr id="7" name="投影片編號版面配置區 6"/>
          <p:cNvSpPr>
            <a:spLocks noGrp="1"/>
          </p:cNvSpPr>
          <p:nvPr>
            <p:ph type="sldNum" sz="quarter" idx="5"/>
          </p:nvPr>
        </p:nvSpPr>
        <p:spPr>
          <a:xfrm>
            <a:off x="5623698" y="13585726"/>
            <a:ext cx="4302231" cy="717651"/>
          </a:xfrm>
          <a:prstGeom prst="rect">
            <a:avLst/>
          </a:prstGeom>
        </p:spPr>
        <p:txBody>
          <a:bodyPr vert="horz" lIns="132302" tIns="66150" rIns="132302" bIns="66150" rtlCol="0" anchor="b"/>
          <a:lstStyle>
            <a:lvl1pPr algn="r">
              <a:defRPr sz="1700"/>
            </a:lvl1pPr>
          </a:lstStyle>
          <a:p>
            <a:fld id="{32EB0745-1F74-4CC1-B0F8-E042CC71F041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1428236638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標題投影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960120" y="1571308"/>
            <a:ext cx="10881360" cy="3342640"/>
          </a:xfrm>
        </p:spPr>
        <p:txBody>
          <a:bodyPr anchor="b"/>
          <a:lstStyle>
            <a:lvl1pPr algn="ctr">
              <a:defRPr sz="8400"/>
            </a:lvl1pPr>
          </a:lstStyle>
          <a:p>
            <a:r>
              <a:rPr lang="zh-TW" altLang="en-US"/>
              <a:t>按一下以編輯母片標題樣式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600200" y="5042853"/>
            <a:ext cx="9601200" cy="2318067"/>
          </a:xfrm>
        </p:spPr>
        <p:txBody>
          <a:bodyPr/>
          <a:lstStyle>
            <a:lvl1pPr marL="0" indent="0" algn="ctr">
              <a:buNone/>
              <a:defRPr sz="3360"/>
            </a:lvl1pPr>
            <a:lvl2pPr marL="640080" indent="0" algn="ctr">
              <a:buNone/>
              <a:defRPr sz="2800"/>
            </a:lvl2pPr>
            <a:lvl3pPr marL="1280160" indent="0" algn="ctr">
              <a:buNone/>
              <a:defRPr sz="2520"/>
            </a:lvl3pPr>
            <a:lvl4pPr marL="1920240" indent="0" algn="ctr">
              <a:buNone/>
              <a:defRPr sz="2240"/>
            </a:lvl4pPr>
            <a:lvl5pPr marL="2560320" indent="0" algn="ctr">
              <a:buNone/>
              <a:defRPr sz="2240"/>
            </a:lvl5pPr>
            <a:lvl6pPr marL="3200400" indent="0" algn="ctr">
              <a:buNone/>
              <a:defRPr sz="2240"/>
            </a:lvl6pPr>
            <a:lvl7pPr marL="3840480" indent="0" algn="ctr">
              <a:buNone/>
              <a:defRPr sz="2240"/>
            </a:lvl7pPr>
            <a:lvl8pPr marL="4480560" indent="0" algn="ctr">
              <a:buNone/>
              <a:defRPr sz="2240"/>
            </a:lvl8pPr>
            <a:lvl9pPr marL="5120640" indent="0" algn="ctr">
              <a:buNone/>
              <a:defRPr sz="2240"/>
            </a:lvl9pPr>
          </a:lstStyle>
          <a:p>
            <a:r>
              <a:rPr lang="zh-TW" altLang="en-US"/>
              <a:t>按一下以編輯母片副標題樣式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849DF78-4ADB-49E9-A4AE-C1F3B6DD44B3}" type="datetimeFigureOut">
              <a:rPr lang="zh-TW" altLang="en-US" smtClean="0"/>
              <a:t>2022/2/23</a:t>
            </a:fld>
            <a:endParaRPr lang="zh-TW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A33AA84-3F9B-44D6-BC5F-D1548FDA6871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314611873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標題及內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/>
              <a:t>按一下以編輯母片標題樣式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TW" altLang="en-US"/>
              <a:t>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849DF78-4ADB-49E9-A4AE-C1F3B6DD44B3}" type="datetimeFigureOut">
              <a:rPr lang="zh-TW" altLang="en-US" smtClean="0"/>
              <a:t>2022/2/23</a:t>
            </a:fld>
            <a:endParaRPr lang="zh-TW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A33AA84-3F9B-44D6-BC5F-D1548FDA6871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314412096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章節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73443" y="2393635"/>
            <a:ext cx="11041380" cy="3993832"/>
          </a:xfrm>
        </p:spPr>
        <p:txBody>
          <a:bodyPr anchor="b"/>
          <a:lstStyle>
            <a:lvl1pPr>
              <a:defRPr sz="8400"/>
            </a:lvl1pPr>
          </a:lstStyle>
          <a:p>
            <a:r>
              <a:rPr lang="zh-TW" altLang="en-US"/>
              <a:t>按一下以編輯母片標題樣式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73443" y="6425250"/>
            <a:ext cx="11041380" cy="2100262"/>
          </a:xfrm>
        </p:spPr>
        <p:txBody>
          <a:bodyPr/>
          <a:lstStyle>
            <a:lvl1pPr marL="0" indent="0">
              <a:buNone/>
              <a:defRPr sz="3360">
                <a:solidFill>
                  <a:schemeClr val="tx1"/>
                </a:solidFill>
              </a:defRPr>
            </a:lvl1pPr>
            <a:lvl2pPr marL="640080" indent="0">
              <a:buNone/>
              <a:defRPr sz="2800">
                <a:solidFill>
                  <a:schemeClr val="tx1">
                    <a:tint val="75000"/>
                  </a:schemeClr>
                </a:solidFill>
              </a:defRPr>
            </a:lvl2pPr>
            <a:lvl3pPr marL="1280160" indent="0">
              <a:buNone/>
              <a:defRPr sz="2520">
                <a:solidFill>
                  <a:schemeClr val="tx1">
                    <a:tint val="75000"/>
                  </a:schemeClr>
                </a:solidFill>
              </a:defRPr>
            </a:lvl3pPr>
            <a:lvl4pPr marL="1920240" indent="0">
              <a:buNone/>
              <a:defRPr sz="2240">
                <a:solidFill>
                  <a:schemeClr val="tx1">
                    <a:tint val="75000"/>
                  </a:schemeClr>
                </a:solidFill>
              </a:defRPr>
            </a:lvl4pPr>
            <a:lvl5pPr marL="2560320" indent="0">
              <a:buNone/>
              <a:defRPr sz="2240">
                <a:solidFill>
                  <a:schemeClr val="tx1">
                    <a:tint val="75000"/>
                  </a:schemeClr>
                </a:solidFill>
              </a:defRPr>
            </a:lvl5pPr>
            <a:lvl6pPr marL="3200400" indent="0">
              <a:buNone/>
              <a:defRPr sz="2240">
                <a:solidFill>
                  <a:schemeClr val="tx1">
                    <a:tint val="75000"/>
                  </a:schemeClr>
                </a:solidFill>
              </a:defRPr>
            </a:lvl6pPr>
            <a:lvl7pPr marL="3840480" indent="0">
              <a:buNone/>
              <a:defRPr sz="2240">
                <a:solidFill>
                  <a:schemeClr val="tx1">
                    <a:tint val="75000"/>
                  </a:schemeClr>
                </a:solidFill>
              </a:defRPr>
            </a:lvl7pPr>
            <a:lvl8pPr marL="4480560" indent="0">
              <a:buNone/>
              <a:defRPr sz="2240">
                <a:solidFill>
                  <a:schemeClr val="tx1">
                    <a:tint val="75000"/>
                  </a:schemeClr>
                </a:solidFill>
              </a:defRPr>
            </a:lvl8pPr>
            <a:lvl9pPr marL="5120640" indent="0">
              <a:buNone/>
              <a:defRPr sz="224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TW" altLang="en-US"/>
              <a:t>編輯母片文字樣式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849DF78-4ADB-49E9-A4AE-C1F3B6DD44B3}" type="datetimeFigureOut">
              <a:rPr lang="zh-TW" altLang="en-US" smtClean="0"/>
              <a:t>2022/2/23</a:t>
            </a:fld>
            <a:endParaRPr lang="zh-TW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A33AA84-3F9B-44D6-BC5F-D1548FDA6871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359156537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兩個內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/>
              <a:t>按一下以編輯母片標題樣式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80110" y="2555875"/>
            <a:ext cx="5440680" cy="6091873"/>
          </a:xfrm>
        </p:spPr>
        <p:txBody>
          <a:bodyPr/>
          <a:lstStyle/>
          <a:p>
            <a:pPr lvl="0"/>
            <a:r>
              <a:rPr lang="zh-TW" altLang="en-US"/>
              <a:t>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480810" y="2555875"/>
            <a:ext cx="5440680" cy="6091873"/>
          </a:xfrm>
        </p:spPr>
        <p:txBody>
          <a:bodyPr/>
          <a:lstStyle/>
          <a:p>
            <a:pPr lvl="0"/>
            <a:r>
              <a:rPr lang="zh-TW" altLang="en-US"/>
              <a:t>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849DF78-4ADB-49E9-A4AE-C1F3B6DD44B3}" type="datetimeFigureOut">
              <a:rPr lang="zh-TW" altLang="en-US" smtClean="0"/>
              <a:t>2022/2/23</a:t>
            </a:fld>
            <a:endParaRPr lang="zh-TW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A33AA84-3F9B-44D6-BC5F-D1548FDA6871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83889145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對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81777" y="511177"/>
            <a:ext cx="11041380" cy="1855788"/>
          </a:xfrm>
        </p:spPr>
        <p:txBody>
          <a:bodyPr/>
          <a:lstStyle/>
          <a:p>
            <a:r>
              <a:rPr lang="zh-TW" altLang="en-US"/>
              <a:t>按一下以編輯母片標題樣式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81779" y="2353628"/>
            <a:ext cx="5415676" cy="1153477"/>
          </a:xfrm>
        </p:spPr>
        <p:txBody>
          <a:bodyPr anchor="b"/>
          <a:lstStyle>
            <a:lvl1pPr marL="0" indent="0">
              <a:buNone/>
              <a:defRPr sz="3360" b="1"/>
            </a:lvl1pPr>
            <a:lvl2pPr marL="640080" indent="0">
              <a:buNone/>
              <a:defRPr sz="2800" b="1"/>
            </a:lvl2pPr>
            <a:lvl3pPr marL="1280160" indent="0">
              <a:buNone/>
              <a:defRPr sz="2520" b="1"/>
            </a:lvl3pPr>
            <a:lvl4pPr marL="1920240" indent="0">
              <a:buNone/>
              <a:defRPr sz="2240" b="1"/>
            </a:lvl4pPr>
            <a:lvl5pPr marL="2560320" indent="0">
              <a:buNone/>
              <a:defRPr sz="2240" b="1"/>
            </a:lvl5pPr>
            <a:lvl6pPr marL="3200400" indent="0">
              <a:buNone/>
              <a:defRPr sz="2240" b="1"/>
            </a:lvl6pPr>
            <a:lvl7pPr marL="3840480" indent="0">
              <a:buNone/>
              <a:defRPr sz="2240" b="1"/>
            </a:lvl7pPr>
            <a:lvl8pPr marL="4480560" indent="0">
              <a:buNone/>
              <a:defRPr sz="2240" b="1"/>
            </a:lvl8pPr>
            <a:lvl9pPr marL="5120640" indent="0">
              <a:buNone/>
              <a:defRPr sz="2240" b="1"/>
            </a:lvl9pPr>
          </a:lstStyle>
          <a:p>
            <a:pPr lvl="0"/>
            <a:r>
              <a:rPr lang="zh-TW" altLang="en-US"/>
              <a:t>編輯母片文字樣式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81779" y="3507105"/>
            <a:ext cx="5415676" cy="5158423"/>
          </a:xfrm>
        </p:spPr>
        <p:txBody>
          <a:bodyPr/>
          <a:lstStyle/>
          <a:p>
            <a:pPr lvl="0"/>
            <a:r>
              <a:rPr lang="zh-TW" altLang="en-US"/>
              <a:t>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480811" y="2353628"/>
            <a:ext cx="5442347" cy="1153477"/>
          </a:xfrm>
        </p:spPr>
        <p:txBody>
          <a:bodyPr anchor="b"/>
          <a:lstStyle>
            <a:lvl1pPr marL="0" indent="0">
              <a:buNone/>
              <a:defRPr sz="3360" b="1"/>
            </a:lvl1pPr>
            <a:lvl2pPr marL="640080" indent="0">
              <a:buNone/>
              <a:defRPr sz="2800" b="1"/>
            </a:lvl2pPr>
            <a:lvl3pPr marL="1280160" indent="0">
              <a:buNone/>
              <a:defRPr sz="2520" b="1"/>
            </a:lvl3pPr>
            <a:lvl4pPr marL="1920240" indent="0">
              <a:buNone/>
              <a:defRPr sz="2240" b="1"/>
            </a:lvl4pPr>
            <a:lvl5pPr marL="2560320" indent="0">
              <a:buNone/>
              <a:defRPr sz="2240" b="1"/>
            </a:lvl5pPr>
            <a:lvl6pPr marL="3200400" indent="0">
              <a:buNone/>
              <a:defRPr sz="2240" b="1"/>
            </a:lvl6pPr>
            <a:lvl7pPr marL="3840480" indent="0">
              <a:buNone/>
              <a:defRPr sz="2240" b="1"/>
            </a:lvl7pPr>
            <a:lvl8pPr marL="4480560" indent="0">
              <a:buNone/>
              <a:defRPr sz="2240" b="1"/>
            </a:lvl8pPr>
            <a:lvl9pPr marL="5120640" indent="0">
              <a:buNone/>
              <a:defRPr sz="2240" b="1"/>
            </a:lvl9pPr>
          </a:lstStyle>
          <a:p>
            <a:pPr lvl="0"/>
            <a:r>
              <a:rPr lang="zh-TW" altLang="en-US"/>
              <a:t>編輯母片文字樣式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480811" y="3507105"/>
            <a:ext cx="5442347" cy="5158423"/>
          </a:xfrm>
        </p:spPr>
        <p:txBody>
          <a:bodyPr/>
          <a:lstStyle/>
          <a:p>
            <a:pPr lvl="0"/>
            <a:r>
              <a:rPr lang="zh-TW" altLang="en-US"/>
              <a:t>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849DF78-4ADB-49E9-A4AE-C1F3B6DD44B3}" type="datetimeFigureOut">
              <a:rPr lang="zh-TW" altLang="en-US" smtClean="0"/>
              <a:t>2022/2/23</a:t>
            </a:fld>
            <a:endParaRPr lang="zh-TW" alt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A33AA84-3F9B-44D6-BC5F-D1548FDA6871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342843660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只有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/>
              <a:t>按一下以編輯母片標題樣式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849DF78-4ADB-49E9-A4AE-C1F3B6DD44B3}" type="datetimeFigureOut">
              <a:rPr lang="zh-TW" altLang="en-US" smtClean="0"/>
              <a:t>2022/2/23</a:t>
            </a:fld>
            <a:endParaRPr lang="zh-TW" alt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A33AA84-3F9B-44D6-BC5F-D1548FDA6871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392230875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849DF78-4ADB-49E9-A4AE-C1F3B6DD44B3}" type="datetimeFigureOut">
              <a:rPr lang="zh-TW" altLang="en-US" smtClean="0"/>
              <a:t>2022/2/23</a:t>
            </a:fld>
            <a:endParaRPr lang="zh-TW" alt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A33AA84-3F9B-44D6-BC5F-D1548FDA6871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8044403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含標題的內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81778" y="640080"/>
            <a:ext cx="4128849" cy="2240280"/>
          </a:xfrm>
        </p:spPr>
        <p:txBody>
          <a:bodyPr anchor="b"/>
          <a:lstStyle>
            <a:lvl1pPr>
              <a:defRPr sz="4480"/>
            </a:lvl1pPr>
          </a:lstStyle>
          <a:p>
            <a:r>
              <a:rPr lang="zh-TW" altLang="en-US"/>
              <a:t>按一下以編輯母片標題樣式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442347" y="1382397"/>
            <a:ext cx="6480810" cy="6823075"/>
          </a:xfrm>
        </p:spPr>
        <p:txBody>
          <a:bodyPr/>
          <a:lstStyle>
            <a:lvl1pPr>
              <a:defRPr sz="4480"/>
            </a:lvl1pPr>
            <a:lvl2pPr>
              <a:defRPr sz="3920"/>
            </a:lvl2pPr>
            <a:lvl3pPr>
              <a:defRPr sz="3360"/>
            </a:lvl3pPr>
            <a:lvl4pPr>
              <a:defRPr sz="2800"/>
            </a:lvl4pPr>
            <a:lvl5pPr>
              <a:defRPr sz="2800"/>
            </a:lvl5pPr>
            <a:lvl6pPr>
              <a:defRPr sz="2800"/>
            </a:lvl6pPr>
            <a:lvl7pPr>
              <a:defRPr sz="2800"/>
            </a:lvl7pPr>
            <a:lvl8pPr>
              <a:defRPr sz="2800"/>
            </a:lvl8pPr>
            <a:lvl9pPr>
              <a:defRPr sz="2800"/>
            </a:lvl9pPr>
          </a:lstStyle>
          <a:p>
            <a:pPr lvl="0"/>
            <a:r>
              <a:rPr lang="zh-TW" altLang="en-US"/>
              <a:t>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81778" y="2880360"/>
            <a:ext cx="4128849" cy="5336223"/>
          </a:xfrm>
        </p:spPr>
        <p:txBody>
          <a:bodyPr/>
          <a:lstStyle>
            <a:lvl1pPr marL="0" indent="0">
              <a:buNone/>
              <a:defRPr sz="2240"/>
            </a:lvl1pPr>
            <a:lvl2pPr marL="640080" indent="0">
              <a:buNone/>
              <a:defRPr sz="1960"/>
            </a:lvl2pPr>
            <a:lvl3pPr marL="1280160" indent="0">
              <a:buNone/>
              <a:defRPr sz="1680"/>
            </a:lvl3pPr>
            <a:lvl4pPr marL="1920240" indent="0">
              <a:buNone/>
              <a:defRPr sz="1400"/>
            </a:lvl4pPr>
            <a:lvl5pPr marL="2560320" indent="0">
              <a:buNone/>
              <a:defRPr sz="1400"/>
            </a:lvl5pPr>
            <a:lvl6pPr marL="3200400" indent="0">
              <a:buNone/>
              <a:defRPr sz="1400"/>
            </a:lvl6pPr>
            <a:lvl7pPr marL="3840480" indent="0">
              <a:buNone/>
              <a:defRPr sz="1400"/>
            </a:lvl7pPr>
            <a:lvl8pPr marL="4480560" indent="0">
              <a:buNone/>
              <a:defRPr sz="1400"/>
            </a:lvl8pPr>
            <a:lvl9pPr marL="5120640" indent="0">
              <a:buNone/>
              <a:defRPr sz="1400"/>
            </a:lvl9pPr>
          </a:lstStyle>
          <a:p>
            <a:pPr lvl="0"/>
            <a:r>
              <a:rPr lang="zh-TW" altLang="en-US"/>
              <a:t>編輯母片文字樣式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849DF78-4ADB-49E9-A4AE-C1F3B6DD44B3}" type="datetimeFigureOut">
              <a:rPr lang="zh-TW" altLang="en-US" smtClean="0"/>
              <a:t>2022/2/23</a:t>
            </a:fld>
            <a:endParaRPr lang="zh-TW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A33AA84-3F9B-44D6-BC5F-D1548FDA6871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384184899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含標題的圖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81778" y="640080"/>
            <a:ext cx="4128849" cy="2240280"/>
          </a:xfrm>
        </p:spPr>
        <p:txBody>
          <a:bodyPr anchor="b"/>
          <a:lstStyle>
            <a:lvl1pPr>
              <a:defRPr sz="4480"/>
            </a:lvl1pPr>
          </a:lstStyle>
          <a:p>
            <a:r>
              <a:rPr lang="zh-TW" altLang="en-US"/>
              <a:t>按一下以編輯母片標題樣式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5442347" y="1382397"/>
            <a:ext cx="6480810" cy="6823075"/>
          </a:xfrm>
        </p:spPr>
        <p:txBody>
          <a:bodyPr anchor="t"/>
          <a:lstStyle>
            <a:lvl1pPr marL="0" indent="0">
              <a:buNone/>
              <a:defRPr sz="4480"/>
            </a:lvl1pPr>
            <a:lvl2pPr marL="640080" indent="0">
              <a:buNone/>
              <a:defRPr sz="3920"/>
            </a:lvl2pPr>
            <a:lvl3pPr marL="1280160" indent="0">
              <a:buNone/>
              <a:defRPr sz="3360"/>
            </a:lvl3pPr>
            <a:lvl4pPr marL="1920240" indent="0">
              <a:buNone/>
              <a:defRPr sz="2800"/>
            </a:lvl4pPr>
            <a:lvl5pPr marL="2560320" indent="0">
              <a:buNone/>
              <a:defRPr sz="2800"/>
            </a:lvl5pPr>
            <a:lvl6pPr marL="3200400" indent="0">
              <a:buNone/>
              <a:defRPr sz="2800"/>
            </a:lvl6pPr>
            <a:lvl7pPr marL="3840480" indent="0">
              <a:buNone/>
              <a:defRPr sz="2800"/>
            </a:lvl7pPr>
            <a:lvl8pPr marL="4480560" indent="0">
              <a:buNone/>
              <a:defRPr sz="2800"/>
            </a:lvl8pPr>
            <a:lvl9pPr marL="5120640" indent="0">
              <a:buNone/>
              <a:defRPr sz="2800"/>
            </a:lvl9pPr>
          </a:lstStyle>
          <a:p>
            <a:r>
              <a:rPr lang="zh-TW" altLang="en-US"/>
              <a:t>按一下圖示以新增圖片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81778" y="2880360"/>
            <a:ext cx="4128849" cy="5336223"/>
          </a:xfrm>
        </p:spPr>
        <p:txBody>
          <a:bodyPr/>
          <a:lstStyle>
            <a:lvl1pPr marL="0" indent="0">
              <a:buNone/>
              <a:defRPr sz="2240"/>
            </a:lvl1pPr>
            <a:lvl2pPr marL="640080" indent="0">
              <a:buNone/>
              <a:defRPr sz="1960"/>
            </a:lvl2pPr>
            <a:lvl3pPr marL="1280160" indent="0">
              <a:buNone/>
              <a:defRPr sz="1680"/>
            </a:lvl3pPr>
            <a:lvl4pPr marL="1920240" indent="0">
              <a:buNone/>
              <a:defRPr sz="1400"/>
            </a:lvl4pPr>
            <a:lvl5pPr marL="2560320" indent="0">
              <a:buNone/>
              <a:defRPr sz="1400"/>
            </a:lvl5pPr>
            <a:lvl6pPr marL="3200400" indent="0">
              <a:buNone/>
              <a:defRPr sz="1400"/>
            </a:lvl6pPr>
            <a:lvl7pPr marL="3840480" indent="0">
              <a:buNone/>
              <a:defRPr sz="1400"/>
            </a:lvl7pPr>
            <a:lvl8pPr marL="4480560" indent="0">
              <a:buNone/>
              <a:defRPr sz="1400"/>
            </a:lvl8pPr>
            <a:lvl9pPr marL="5120640" indent="0">
              <a:buNone/>
              <a:defRPr sz="1400"/>
            </a:lvl9pPr>
          </a:lstStyle>
          <a:p>
            <a:pPr lvl="0"/>
            <a:r>
              <a:rPr lang="zh-TW" altLang="en-US"/>
              <a:t>編輯母片文字樣式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849DF78-4ADB-49E9-A4AE-C1F3B6DD44B3}" type="datetimeFigureOut">
              <a:rPr lang="zh-TW" altLang="en-US" smtClean="0"/>
              <a:t>2022/2/23</a:t>
            </a:fld>
            <a:endParaRPr lang="zh-TW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A33AA84-3F9B-44D6-BC5F-D1548FDA6871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191244556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標題及直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/>
              <a:t>按一下以編輯母片標題樣式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TW" altLang="en-US"/>
              <a:t>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849DF78-4ADB-49E9-A4AE-C1F3B6DD44B3}" type="datetimeFigureOut">
              <a:rPr lang="zh-TW" altLang="en-US" smtClean="0"/>
              <a:t>2022/2/23</a:t>
            </a:fld>
            <a:endParaRPr lang="zh-TW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A33AA84-3F9B-44D6-BC5F-D1548FDA6871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260757108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直排標題及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9161146" y="511175"/>
            <a:ext cx="2760345" cy="8136573"/>
          </a:xfrm>
        </p:spPr>
        <p:txBody>
          <a:bodyPr vert="eaVert"/>
          <a:lstStyle/>
          <a:p>
            <a:r>
              <a:rPr lang="zh-TW" altLang="en-US"/>
              <a:t>按一下以編輯母片標題樣式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80111" y="511175"/>
            <a:ext cx="8121015" cy="8136573"/>
          </a:xfrm>
        </p:spPr>
        <p:txBody>
          <a:bodyPr vert="eaVert"/>
          <a:lstStyle/>
          <a:p>
            <a:pPr lvl="0"/>
            <a:r>
              <a:rPr lang="zh-TW" altLang="en-US"/>
              <a:t>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849DF78-4ADB-49E9-A4AE-C1F3B6DD44B3}" type="datetimeFigureOut">
              <a:rPr lang="zh-TW" altLang="en-US" smtClean="0"/>
              <a:t>2022/2/23</a:t>
            </a:fld>
            <a:endParaRPr lang="zh-TW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A33AA84-3F9B-44D6-BC5F-D1548FDA6871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45322696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80110" y="511177"/>
            <a:ext cx="11041380" cy="1855788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TW" altLang="en-US"/>
              <a:t>按一下以編輯母片標題樣式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80110" y="2555875"/>
            <a:ext cx="11041380" cy="609187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TW" altLang="en-US"/>
              <a:t>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80110" y="8898892"/>
            <a:ext cx="2880360" cy="51117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68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849DF78-4ADB-49E9-A4AE-C1F3B6DD44B3}" type="datetimeFigureOut">
              <a:rPr lang="zh-TW" altLang="en-US" smtClean="0"/>
              <a:t>2022/2/23</a:t>
            </a:fld>
            <a:endParaRPr lang="zh-TW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240530" y="8898892"/>
            <a:ext cx="4320540" cy="51117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68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TW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9041130" y="8898892"/>
            <a:ext cx="2880360" cy="51117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68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A33AA84-3F9B-44D6-BC5F-D1548FDA6871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154974454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1280160" rtl="0" eaLnBrk="1" latinLnBrk="0" hangingPunct="1">
        <a:lnSpc>
          <a:spcPct val="90000"/>
        </a:lnSpc>
        <a:spcBef>
          <a:spcPct val="0"/>
        </a:spcBef>
        <a:buNone/>
        <a:defRPr sz="616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20040" indent="-320040" algn="l" defTabSz="1280160" rtl="0" eaLnBrk="1" latinLnBrk="0" hangingPunct="1">
        <a:lnSpc>
          <a:spcPct val="90000"/>
        </a:lnSpc>
        <a:spcBef>
          <a:spcPts val="1400"/>
        </a:spcBef>
        <a:buFont typeface="Arial" panose="020B0604020202020204" pitchFamily="34" charset="0"/>
        <a:buChar char="•"/>
        <a:defRPr sz="3920" kern="1200">
          <a:solidFill>
            <a:schemeClr val="tx1"/>
          </a:solidFill>
          <a:latin typeface="+mn-lt"/>
          <a:ea typeface="+mn-ea"/>
          <a:cs typeface="+mn-cs"/>
        </a:defRPr>
      </a:lvl1pPr>
      <a:lvl2pPr marL="960120" indent="-320040" algn="l" defTabSz="1280160" rtl="0" eaLnBrk="1" latinLnBrk="0" hangingPunct="1">
        <a:lnSpc>
          <a:spcPct val="90000"/>
        </a:lnSpc>
        <a:spcBef>
          <a:spcPts val="700"/>
        </a:spcBef>
        <a:buFont typeface="Arial" panose="020B0604020202020204" pitchFamily="34" charset="0"/>
        <a:buChar char="•"/>
        <a:defRPr sz="3360" kern="1200">
          <a:solidFill>
            <a:schemeClr val="tx1"/>
          </a:solidFill>
          <a:latin typeface="+mn-lt"/>
          <a:ea typeface="+mn-ea"/>
          <a:cs typeface="+mn-cs"/>
        </a:defRPr>
      </a:lvl2pPr>
      <a:lvl3pPr marL="1600200" indent="-320040" algn="l" defTabSz="1280160" rtl="0" eaLnBrk="1" latinLnBrk="0" hangingPunct="1">
        <a:lnSpc>
          <a:spcPct val="90000"/>
        </a:lnSpc>
        <a:spcBef>
          <a:spcPts val="7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3pPr>
      <a:lvl4pPr marL="2240280" indent="-320040" algn="l" defTabSz="1280160" rtl="0" eaLnBrk="1" latinLnBrk="0" hangingPunct="1">
        <a:lnSpc>
          <a:spcPct val="90000"/>
        </a:lnSpc>
        <a:spcBef>
          <a:spcPts val="700"/>
        </a:spcBef>
        <a:buFont typeface="Arial" panose="020B0604020202020204" pitchFamily="34" charset="0"/>
        <a:buChar char="•"/>
        <a:defRPr sz="2520" kern="1200">
          <a:solidFill>
            <a:schemeClr val="tx1"/>
          </a:solidFill>
          <a:latin typeface="+mn-lt"/>
          <a:ea typeface="+mn-ea"/>
          <a:cs typeface="+mn-cs"/>
        </a:defRPr>
      </a:lvl4pPr>
      <a:lvl5pPr marL="2880360" indent="-320040" algn="l" defTabSz="1280160" rtl="0" eaLnBrk="1" latinLnBrk="0" hangingPunct="1">
        <a:lnSpc>
          <a:spcPct val="90000"/>
        </a:lnSpc>
        <a:spcBef>
          <a:spcPts val="700"/>
        </a:spcBef>
        <a:buFont typeface="Arial" panose="020B0604020202020204" pitchFamily="34" charset="0"/>
        <a:buChar char="•"/>
        <a:defRPr sz="2520" kern="1200">
          <a:solidFill>
            <a:schemeClr val="tx1"/>
          </a:solidFill>
          <a:latin typeface="+mn-lt"/>
          <a:ea typeface="+mn-ea"/>
          <a:cs typeface="+mn-cs"/>
        </a:defRPr>
      </a:lvl5pPr>
      <a:lvl6pPr marL="3520440" indent="-320040" algn="l" defTabSz="1280160" rtl="0" eaLnBrk="1" latinLnBrk="0" hangingPunct="1">
        <a:lnSpc>
          <a:spcPct val="90000"/>
        </a:lnSpc>
        <a:spcBef>
          <a:spcPts val="700"/>
        </a:spcBef>
        <a:buFont typeface="Arial" panose="020B0604020202020204" pitchFamily="34" charset="0"/>
        <a:buChar char="•"/>
        <a:defRPr sz="2520" kern="1200">
          <a:solidFill>
            <a:schemeClr val="tx1"/>
          </a:solidFill>
          <a:latin typeface="+mn-lt"/>
          <a:ea typeface="+mn-ea"/>
          <a:cs typeface="+mn-cs"/>
        </a:defRPr>
      </a:lvl6pPr>
      <a:lvl7pPr marL="4160520" indent="-320040" algn="l" defTabSz="1280160" rtl="0" eaLnBrk="1" latinLnBrk="0" hangingPunct="1">
        <a:lnSpc>
          <a:spcPct val="90000"/>
        </a:lnSpc>
        <a:spcBef>
          <a:spcPts val="700"/>
        </a:spcBef>
        <a:buFont typeface="Arial" panose="020B0604020202020204" pitchFamily="34" charset="0"/>
        <a:buChar char="•"/>
        <a:defRPr sz="2520" kern="1200">
          <a:solidFill>
            <a:schemeClr val="tx1"/>
          </a:solidFill>
          <a:latin typeface="+mn-lt"/>
          <a:ea typeface="+mn-ea"/>
          <a:cs typeface="+mn-cs"/>
        </a:defRPr>
      </a:lvl7pPr>
      <a:lvl8pPr marL="4800600" indent="-320040" algn="l" defTabSz="1280160" rtl="0" eaLnBrk="1" latinLnBrk="0" hangingPunct="1">
        <a:lnSpc>
          <a:spcPct val="90000"/>
        </a:lnSpc>
        <a:spcBef>
          <a:spcPts val="700"/>
        </a:spcBef>
        <a:buFont typeface="Arial" panose="020B0604020202020204" pitchFamily="34" charset="0"/>
        <a:buChar char="•"/>
        <a:defRPr sz="2520" kern="1200">
          <a:solidFill>
            <a:schemeClr val="tx1"/>
          </a:solidFill>
          <a:latin typeface="+mn-lt"/>
          <a:ea typeface="+mn-ea"/>
          <a:cs typeface="+mn-cs"/>
        </a:defRPr>
      </a:lvl8pPr>
      <a:lvl9pPr marL="5440680" indent="-320040" algn="l" defTabSz="1280160" rtl="0" eaLnBrk="1" latinLnBrk="0" hangingPunct="1">
        <a:lnSpc>
          <a:spcPct val="90000"/>
        </a:lnSpc>
        <a:spcBef>
          <a:spcPts val="700"/>
        </a:spcBef>
        <a:buFont typeface="Arial" panose="020B0604020202020204" pitchFamily="34" charset="0"/>
        <a:buChar char="•"/>
        <a:defRPr sz="252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1280160" rtl="0" eaLnBrk="1" latinLnBrk="0" hangingPunct="1">
        <a:defRPr sz="2520" kern="1200">
          <a:solidFill>
            <a:schemeClr val="tx1"/>
          </a:solidFill>
          <a:latin typeface="+mn-lt"/>
          <a:ea typeface="+mn-ea"/>
          <a:cs typeface="+mn-cs"/>
        </a:defRPr>
      </a:lvl1pPr>
      <a:lvl2pPr marL="640080" algn="l" defTabSz="1280160" rtl="0" eaLnBrk="1" latinLnBrk="0" hangingPunct="1">
        <a:defRPr sz="2520" kern="1200">
          <a:solidFill>
            <a:schemeClr val="tx1"/>
          </a:solidFill>
          <a:latin typeface="+mn-lt"/>
          <a:ea typeface="+mn-ea"/>
          <a:cs typeface="+mn-cs"/>
        </a:defRPr>
      </a:lvl2pPr>
      <a:lvl3pPr marL="1280160" algn="l" defTabSz="1280160" rtl="0" eaLnBrk="1" latinLnBrk="0" hangingPunct="1">
        <a:defRPr sz="2520" kern="1200">
          <a:solidFill>
            <a:schemeClr val="tx1"/>
          </a:solidFill>
          <a:latin typeface="+mn-lt"/>
          <a:ea typeface="+mn-ea"/>
          <a:cs typeface="+mn-cs"/>
        </a:defRPr>
      </a:lvl3pPr>
      <a:lvl4pPr marL="1920240" algn="l" defTabSz="1280160" rtl="0" eaLnBrk="1" latinLnBrk="0" hangingPunct="1">
        <a:defRPr sz="2520" kern="1200">
          <a:solidFill>
            <a:schemeClr val="tx1"/>
          </a:solidFill>
          <a:latin typeface="+mn-lt"/>
          <a:ea typeface="+mn-ea"/>
          <a:cs typeface="+mn-cs"/>
        </a:defRPr>
      </a:lvl4pPr>
      <a:lvl5pPr marL="2560320" algn="l" defTabSz="1280160" rtl="0" eaLnBrk="1" latinLnBrk="0" hangingPunct="1">
        <a:defRPr sz="2520" kern="1200">
          <a:solidFill>
            <a:schemeClr val="tx1"/>
          </a:solidFill>
          <a:latin typeface="+mn-lt"/>
          <a:ea typeface="+mn-ea"/>
          <a:cs typeface="+mn-cs"/>
        </a:defRPr>
      </a:lvl5pPr>
      <a:lvl6pPr marL="3200400" algn="l" defTabSz="1280160" rtl="0" eaLnBrk="1" latinLnBrk="0" hangingPunct="1">
        <a:defRPr sz="2520" kern="1200">
          <a:solidFill>
            <a:schemeClr val="tx1"/>
          </a:solidFill>
          <a:latin typeface="+mn-lt"/>
          <a:ea typeface="+mn-ea"/>
          <a:cs typeface="+mn-cs"/>
        </a:defRPr>
      </a:lvl6pPr>
      <a:lvl7pPr marL="3840480" algn="l" defTabSz="1280160" rtl="0" eaLnBrk="1" latinLnBrk="0" hangingPunct="1">
        <a:defRPr sz="2520" kern="1200">
          <a:solidFill>
            <a:schemeClr val="tx1"/>
          </a:solidFill>
          <a:latin typeface="+mn-lt"/>
          <a:ea typeface="+mn-ea"/>
          <a:cs typeface="+mn-cs"/>
        </a:defRPr>
      </a:lvl7pPr>
      <a:lvl8pPr marL="4480560" algn="l" defTabSz="1280160" rtl="0" eaLnBrk="1" latinLnBrk="0" hangingPunct="1">
        <a:defRPr sz="2520" kern="1200">
          <a:solidFill>
            <a:schemeClr val="tx1"/>
          </a:solidFill>
          <a:latin typeface="+mn-lt"/>
          <a:ea typeface="+mn-ea"/>
          <a:cs typeface="+mn-cs"/>
        </a:defRPr>
      </a:lvl8pPr>
      <a:lvl9pPr marL="5120640" algn="l" defTabSz="1280160" rtl="0" eaLnBrk="1" latinLnBrk="0" hangingPunct="1">
        <a:defRPr sz="252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jpeg"/><Relationship Id="rId13" Type="http://schemas.openxmlformats.org/officeDocument/2006/relationships/image" Target="../media/image12.jpeg"/><Relationship Id="rId18" Type="http://schemas.openxmlformats.org/officeDocument/2006/relationships/image" Target="../media/image17.jpeg"/><Relationship Id="rId3" Type="http://schemas.openxmlformats.org/officeDocument/2006/relationships/image" Target="../media/image2.png"/><Relationship Id="rId21" Type="http://schemas.openxmlformats.org/officeDocument/2006/relationships/image" Target="../media/image20.jpeg"/><Relationship Id="rId7" Type="http://schemas.openxmlformats.org/officeDocument/2006/relationships/image" Target="../media/image6.png"/><Relationship Id="rId12" Type="http://schemas.openxmlformats.org/officeDocument/2006/relationships/image" Target="../media/image11.jpeg"/><Relationship Id="rId17" Type="http://schemas.openxmlformats.org/officeDocument/2006/relationships/image" Target="../media/image16.jpeg"/><Relationship Id="rId2" Type="http://schemas.openxmlformats.org/officeDocument/2006/relationships/image" Target="../media/image1.png"/><Relationship Id="rId16" Type="http://schemas.openxmlformats.org/officeDocument/2006/relationships/image" Target="../media/image15.jpeg"/><Relationship Id="rId20" Type="http://schemas.openxmlformats.org/officeDocument/2006/relationships/image" Target="../media/image19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5.jpeg"/><Relationship Id="rId11" Type="http://schemas.openxmlformats.org/officeDocument/2006/relationships/image" Target="../media/image10.jpeg"/><Relationship Id="rId5" Type="http://schemas.openxmlformats.org/officeDocument/2006/relationships/image" Target="../media/image4.png"/><Relationship Id="rId15" Type="http://schemas.openxmlformats.org/officeDocument/2006/relationships/image" Target="../media/image14.jpeg"/><Relationship Id="rId10" Type="http://schemas.openxmlformats.org/officeDocument/2006/relationships/image" Target="../media/image9.png"/><Relationship Id="rId19" Type="http://schemas.openxmlformats.org/officeDocument/2006/relationships/image" Target="../media/image18.png"/><Relationship Id="rId4" Type="http://schemas.openxmlformats.org/officeDocument/2006/relationships/image" Target="../media/image3.jpeg"/><Relationship Id="rId9" Type="http://schemas.openxmlformats.org/officeDocument/2006/relationships/image" Target="../media/image8.jpeg"/><Relationship Id="rId14" Type="http://schemas.openxmlformats.org/officeDocument/2006/relationships/image" Target="../media/image13.jpeg"/><Relationship Id="rId22" Type="http://schemas.openxmlformats.org/officeDocument/2006/relationships/image" Target="../media/image21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1" name="Picture 3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8176"/>
          <a:stretch/>
        </p:blipFill>
        <p:spPr bwMode="auto">
          <a:xfrm>
            <a:off x="2645739" y="776177"/>
            <a:ext cx="10155861" cy="774050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graphicFrame>
        <p:nvGraphicFramePr>
          <p:cNvPr id="4" name="表格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16534931"/>
              </p:ext>
            </p:extLst>
          </p:nvPr>
        </p:nvGraphicFramePr>
        <p:xfrm>
          <a:off x="0" y="0"/>
          <a:ext cx="12801600" cy="82934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2801600">
                  <a:extLst>
                    <a:ext uri="{9D8B030D-6E8A-4147-A177-3AD203B41FA5}">
                      <a16:colId xmlns:a16="http://schemas.microsoft.com/office/drawing/2014/main" xmlns="" val="1744004936"/>
                    </a:ext>
                  </a:extLst>
                </a:gridCol>
              </a:tblGrid>
              <a:tr h="829340">
                <a:tc>
                  <a:txBody>
                    <a:bodyPr/>
                    <a:lstStyle/>
                    <a:p>
                      <a:pPr marL="0" marR="0" indent="0" algn="ctr" defTabSz="96012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zh-TW" sz="3000" b="1" kern="1200" dirty="0">
                          <a:solidFill>
                            <a:schemeClr val="bg1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Penghu County </a:t>
                      </a:r>
                      <a:r>
                        <a:rPr lang="en-US" altLang="zh-TW" sz="3000" b="1" kern="1200" dirty="0" err="1">
                          <a:solidFill>
                            <a:schemeClr val="bg1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Magong</a:t>
                      </a:r>
                      <a:r>
                        <a:rPr lang="en-US" altLang="zh-TW" sz="3000" b="1" kern="1200" dirty="0">
                          <a:solidFill>
                            <a:schemeClr val="bg1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 City </a:t>
                      </a:r>
                      <a:r>
                        <a:rPr lang="en-US" altLang="zh-TW" sz="3000" b="1" kern="1200" dirty="0" err="1">
                          <a:solidFill>
                            <a:schemeClr val="bg1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Hujing</a:t>
                      </a:r>
                      <a:r>
                        <a:rPr lang="zh-TW" altLang="en-US" sz="3000" b="1" kern="1200" dirty="0">
                          <a:solidFill>
                            <a:schemeClr val="bg1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US" altLang="zh-TW" sz="3000" b="1" kern="1200" dirty="0">
                          <a:solidFill>
                            <a:schemeClr val="bg1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Village Evacuation Map</a:t>
                      </a:r>
                    </a:p>
                  </a:txBody>
                  <a:tcPr marL="121920" marR="121920" marT="34290" marB="3429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7375E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705130935"/>
                  </a:ext>
                </a:extLst>
              </a:tr>
            </a:tbl>
          </a:graphicData>
        </a:graphic>
      </p:graphicFrame>
      <p:graphicFrame>
        <p:nvGraphicFramePr>
          <p:cNvPr id="5" name="表格 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72258722"/>
              </p:ext>
            </p:extLst>
          </p:nvPr>
        </p:nvGraphicFramePr>
        <p:xfrm>
          <a:off x="-4" y="830578"/>
          <a:ext cx="2644048" cy="8768666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830987">
                  <a:extLst>
                    <a:ext uri="{9D8B030D-6E8A-4147-A177-3AD203B41FA5}">
                      <a16:colId xmlns:a16="http://schemas.microsoft.com/office/drawing/2014/main" xmlns="" val="389277448"/>
                    </a:ext>
                  </a:extLst>
                </a:gridCol>
                <a:gridCol w="1813061">
                  <a:extLst>
                    <a:ext uri="{9D8B030D-6E8A-4147-A177-3AD203B41FA5}">
                      <a16:colId xmlns:a16="http://schemas.microsoft.com/office/drawing/2014/main" xmlns="" val="20001"/>
                    </a:ext>
                  </a:extLst>
                </a:gridCol>
              </a:tblGrid>
              <a:tr h="252000">
                <a:tc gridSpan="2"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en-US" altLang="zh-TW" sz="1200" b="1" kern="12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Disaster Prevention Information</a:t>
                      </a:r>
                      <a:endParaRPr lang="zh-TW" altLang="en-US" sz="1200" b="1" kern="120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ea typeface="微軟正黑體" panose="020B0604030504040204" pitchFamily="34" charset="-120"/>
                        <a:cs typeface="Times New Roman" panose="02020603050405020304" pitchFamily="18" charset="0"/>
                      </a:endParaRPr>
                    </a:p>
                  </a:txBody>
                  <a:tcPr marL="121920" marR="121920" marT="34290" marB="3429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85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zh-TW" alt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982670689"/>
                  </a:ext>
                </a:extLst>
              </a:tr>
              <a:tr h="252000">
                <a:tc gridSpan="2">
                  <a:txBody>
                    <a:bodyPr/>
                    <a:lstStyle/>
                    <a:p>
                      <a:pPr marL="0" marR="0" lvl="0" indent="0" algn="ctr" defTabSz="96012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zh-TW" sz="1200" b="1" kern="12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Emergency Notification Unit</a:t>
                      </a:r>
                    </a:p>
                  </a:txBody>
                  <a:tcPr marL="121920" marR="121920" marT="34290" marB="3429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85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zh-TW" alt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4109708363"/>
                  </a:ext>
                </a:extLst>
              </a:tr>
              <a:tr h="1584251">
                <a:tc gridSpan="2">
                  <a:txBody>
                    <a:bodyPr/>
                    <a:lstStyle/>
                    <a:p>
                      <a:pPr marL="128588" indent="-128588" algn="l" ea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buFont typeface="+mj-lt"/>
                        <a:buAutoNum type="arabicPeriod"/>
                      </a:pPr>
                      <a:r>
                        <a:rPr lang="en-US" altLang="zh-TW" sz="1200" kern="1200" dirty="0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Adobe Gothic Std B" pitchFamily="34" charset="-128"/>
                          <a:cs typeface="Times New Roman" panose="02020603050405020304" pitchFamily="18" charset="0"/>
                        </a:rPr>
                        <a:t>Penghu Emergency Operation Center </a:t>
                      </a:r>
                      <a:r>
                        <a:rPr lang="en-US" altLang="zh-TW" sz="1200" dirty="0">
                          <a:solidFill>
                            <a:srgbClr val="000000"/>
                          </a:solidFill>
                          <a:latin typeface="Times New Roman" panose="02020603050405020304" pitchFamily="18" charset="0"/>
                          <a:ea typeface="Adobe Gothic Std B" pitchFamily="34" charset="-128"/>
                          <a:cs typeface="Times New Roman" panose="02020603050405020304" pitchFamily="18" charset="0"/>
                        </a:rPr>
                        <a:t>TEL:06-9277619</a:t>
                      </a:r>
                    </a:p>
                    <a:p>
                      <a:pPr marL="128588" indent="-128588" algn="l" eaLnBrk="1" hangingPunct="1">
                        <a:lnSpc>
                          <a:spcPct val="120000"/>
                        </a:lnSpc>
                        <a:spcBef>
                          <a:spcPct val="0"/>
                        </a:spcBef>
                        <a:buFont typeface="+mj-lt"/>
                        <a:buAutoNum type="arabicPeriod"/>
                      </a:pPr>
                      <a:r>
                        <a:rPr lang="en-US" altLang="zh-TW" sz="1200" kern="1200" dirty="0" err="1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Adobe Gothic Std B" pitchFamily="34" charset="-128"/>
                          <a:cs typeface="Times New Roman" panose="02020603050405020304" pitchFamily="18" charset="0"/>
                        </a:rPr>
                        <a:t>Magong</a:t>
                      </a:r>
                      <a:r>
                        <a:rPr lang="en-US" altLang="zh-TW" sz="1200" kern="1200" dirty="0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Adobe Gothic Std B" pitchFamily="34" charset="-128"/>
                          <a:cs typeface="Times New Roman" panose="02020603050405020304" pitchFamily="18" charset="0"/>
                        </a:rPr>
                        <a:t> City Emergency Operation Center TEL:06-9272173 </a:t>
                      </a:r>
                    </a:p>
                    <a:p>
                      <a:pPr marL="128588" marR="0" indent="-128588" algn="l" defTabSz="960120" rtl="0" eaLnBrk="1" fontAlgn="auto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+mj-lt"/>
                        <a:buAutoNum type="arabicPeriod"/>
                        <a:tabLst/>
                        <a:defRPr/>
                      </a:pPr>
                      <a:r>
                        <a:rPr lang="en-US" altLang="zh-TW" sz="1200" kern="1200" dirty="0" err="1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Adobe Gothic Std B" pitchFamily="34" charset="-128"/>
                          <a:cs typeface="Times New Roman" panose="02020603050405020304" pitchFamily="18" charset="0"/>
                        </a:rPr>
                        <a:t>Hujing</a:t>
                      </a:r>
                      <a:r>
                        <a:rPr lang="en-US" altLang="zh-TW" sz="1200" kern="1200" dirty="0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Adobe Gothic Std B" pitchFamily="34" charset="-128"/>
                          <a:cs typeface="Times New Roman" panose="02020603050405020304" pitchFamily="18" charset="0"/>
                        </a:rPr>
                        <a:t> Police Station</a:t>
                      </a:r>
                      <a:br>
                        <a:rPr lang="en-US" altLang="zh-TW" sz="1200" kern="1200" dirty="0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Adobe Gothic Std B" pitchFamily="34" charset="-128"/>
                          <a:cs typeface="Times New Roman" panose="02020603050405020304" pitchFamily="18" charset="0"/>
                        </a:rPr>
                      </a:br>
                      <a:r>
                        <a:rPr lang="en-US" altLang="zh-TW" sz="1200" kern="1200" dirty="0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Adobe Gothic Std B" pitchFamily="34" charset="-128"/>
                          <a:cs typeface="Times New Roman" panose="02020603050405020304" pitchFamily="18" charset="0"/>
                        </a:rPr>
                        <a:t>TEL:06-9291112</a:t>
                      </a:r>
                    </a:p>
                    <a:p>
                      <a:pPr marL="128588" marR="0" indent="-128588" algn="l" defTabSz="960120" rtl="0" eaLnBrk="1" fontAlgn="auto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+mj-lt"/>
                        <a:buAutoNum type="arabicPeriod"/>
                        <a:tabLst/>
                        <a:defRPr/>
                      </a:pPr>
                      <a:r>
                        <a:rPr lang="en-US" altLang="zh-TW" sz="1200" kern="1200" dirty="0" err="1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Adobe Gothic Std B" pitchFamily="34" charset="-128"/>
                          <a:cs typeface="Times New Roman" panose="02020603050405020304" pitchFamily="18" charset="0"/>
                        </a:rPr>
                        <a:t>Hujing</a:t>
                      </a:r>
                      <a:r>
                        <a:rPr lang="en-US" altLang="zh-TW" sz="1200" kern="1200" dirty="0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Adobe Gothic Std B" pitchFamily="34" charset="-128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US" altLang="zh-TW" sz="1200" u="none" kern="12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Adobe Gothic Std B" pitchFamily="34" charset="-128"/>
                          <a:cs typeface="Times New Roman" panose="02020603050405020304" pitchFamily="18" charset="0"/>
                        </a:rPr>
                        <a:t>Fire </a:t>
                      </a:r>
                      <a:r>
                        <a:rPr lang="en-US" altLang="zh-TW" sz="1200" kern="1200" dirty="0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Adobe Gothic Std B" pitchFamily="34" charset="-128"/>
                          <a:cs typeface="Times New Roman" panose="02020603050405020304" pitchFamily="18" charset="0"/>
                        </a:rPr>
                        <a:t>Station</a:t>
                      </a:r>
                      <a:r>
                        <a:rPr lang="en-US" altLang="zh-TW" sz="1200" u="none" kern="12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Adobe Gothic Std B" pitchFamily="34" charset="-128"/>
                          <a:cs typeface="Times New Roman" panose="02020603050405020304" pitchFamily="18" charset="0"/>
                        </a:rPr>
                        <a:t/>
                      </a:r>
                      <a:br>
                        <a:rPr lang="en-US" altLang="zh-TW" sz="1200" u="none" kern="12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Adobe Gothic Std B" pitchFamily="34" charset="-128"/>
                          <a:cs typeface="Times New Roman" panose="02020603050405020304" pitchFamily="18" charset="0"/>
                        </a:rPr>
                      </a:br>
                      <a:r>
                        <a:rPr lang="en-US" altLang="zh-TW" sz="1200" u="none" kern="12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Adobe Gothic Std B" pitchFamily="34" charset="-128"/>
                          <a:cs typeface="Times New Roman" panose="02020603050405020304" pitchFamily="18" charset="0"/>
                        </a:rPr>
                        <a:t>TEL:06-9291226</a:t>
                      </a:r>
                    </a:p>
                  </a:txBody>
                  <a:tcPr marL="121920" marR="121920" marT="34290" marB="3429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zh-TW" alt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687769723"/>
                  </a:ext>
                </a:extLst>
              </a:tr>
              <a:tr h="252000">
                <a:tc gridSpan="2">
                  <a:txBody>
                    <a:bodyPr/>
                    <a:lstStyle/>
                    <a:p>
                      <a:pPr marL="0" marR="0" lvl="0" indent="0" algn="ctr" defTabSz="96012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zh-TW" sz="1200" b="1" kern="12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Evacuation Principle</a:t>
                      </a:r>
                      <a:endParaRPr lang="zh-TW" altLang="en-US" sz="1200" b="1" kern="120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ea typeface="微軟正黑體" panose="020B0604030504040204" pitchFamily="34" charset="-120"/>
                        <a:cs typeface="Times New Roman" panose="02020603050405020304" pitchFamily="18" charset="0"/>
                      </a:endParaRPr>
                    </a:p>
                  </a:txBody>
                  <a:tcPr marL="121920" marR="121920" marT="34290" marB="3429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85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zh-TW" alt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2595997284"/>
                  </a:ext>
                </a:extLst>
              </a:tr>
              <a:tr h="1495964">
                <a:tc gridSpan="2">
                  <a:txBody>
                    <a:bodyPr/>
                    <a:lstStyle/>
                    <a:p>
                      <a:pPr marL="128588" marR="0" lvl="0" indent="-128588" algn="just" defTabSz="960120" rtl="0" eaLnBrk="1" fontAlgn="auto" latinLnBrk="0" hangingPunct="1">
                        <a:lnSpc>
                          <a:spcPct val="120000"/>
                        </a:lnSpc>
                        <a:spcBef>
                          <a:spcPct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+mj-lt"/>
                        <a:buAutoNum type="arabicPeriod"/>
                        <a:tabLst/>
                        <a:defRPr/>
                      </a:pPr>
                      <a:r>
                        <a:rPr lang="en-US" altLang="zh-TW" sz="1200" kern="1200" baseline="0" dirty="0" err="1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Flood:Stay</a:t>
                      </a:r>
                      <a:r>
                        <a:rPr lang="en-US" altLang="zh-TW" sz="1200" kern="1200" baseline="0" dirty="0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 away from low-lying area or go to evacuation shelter.</a:t>
                      </a:r>
                    </a:p>
                    <a:p>
                      <a:pPr marL="128588" marR="0" lvl="0" indent="-128588" algn="just" defTabSz="960120" rtl="0" eaLnBrk="1" fontAlgn="auto" latinLnBrk="0" hangingPunct="1">
                        <a:lnSpc>
                          <a:spcPct val="120000"/>
                        </a:lnSpc>
                        <a:spcBef>
                          <a:spcPct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+mj-lt"/>
                        <a:buAutoNum type="arabicPeriod"/>
                        <a:tabLst/>
                        <a:defRPr/>
                      </a:pPr>
                      <a:r>
                        <a:rPr lang="en-US" altLang="zh-TW" sz="1200" kern="1200" baseline="0" dirty="0" err="1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Earthquake:Go</a:t>
                      </a:r>
                      <a:r>
                        <a:rPr lang="en-US" altLang="zh-TW" sz="1200" kern="1200" baseline="0" dirty="0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 to open space or evacuation shelter.</a:t>
                      </a:r>
                    </a:p>
                    <a:p>
                      <a:pPr marL="128588" marR="0" lvl="0" indent="-128588" algn="just" defTabSz="960120" rtl="0" eaLnBrk="1" fontAlgn="auto" latinLnBrk="0" hangingPunct="1">
                        <a:lnSpc>
                          <a:spcPct val="120000"/>
                        </a:lnSpc>
                        <a:spcBef>
                          <a:spcPct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+mj-lt"/>
                        <a:buAutoNum type="arabicPeriod"/>
                        <a:tabLst/>
                        <a:defRPr/>
                      </a:pPr>
                      <a:r>
                        <a:rPr lang="en-US" altLang="zh-TW" sz="1200" kern="1200" dirty="0" err="1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Tsunami:Stay</a:t>
                      </a:r>
                      <a:r>
                        <a:rPr lang="en-US" altLang="zh-TW" sz="1200" kern="1200" dirty="0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 away from coastal low-lying area and take refuge in the nearby highland.</a:t>
                      </a:r>
                      <a:endParaRPr lang="zh-TW" altLang="en-US" sz="1200" dirty="0">
                        <a:latin typeface="Times New Roman" panose="02020603050405020304" pitchFamily="18" charset="0"/>
                        <a:ea typeface="微軟正黑體" panose="020B0604030504040204" pitchFamily="34" charset="-120"/>
                        <a:cs typeface="Times New Roman" panose="02020603050405020304" pitchFamily="18" charset="0"/>
                      </a:endParaRPr>
                    </a:p>
                  </a:txBody>
                  <a:tcPr marL="121920" marR="121920" marT="34290" marB="3429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zh-TW" alt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2041450117"/>
                  </a:ext>
                </a:extLst>
              </a:tr>
              <a:tr h="252000">
                <a:tc gridSpan="2">
                  <a:txBody>
                    <a:bodyPr/>
                    <a:lstStyle/>
                    <a:p>
                      <a:pPr marL="0" marR="0" lvl="0" indent="0" algn="ctr" defTabSz="96012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zh-TW" sz="1200" b="1" kern="12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Evacuation Shelter</a:t>
                      </a:r>
                      <a:endParaRPr lang="zh-TW" altLang="en-US" sz="1200" b="1" kern="120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ea typeface="微軟正黑體" panose="020B0604030504040204" pitchFamily="34" charset="-120"/>
                        <a:cs typeface="Times New Roman" panose="02020603050405020304" pitchFamily="18" charset="0"/>
                      </a:endParaRPr>
                    </a:p>
                  </a:txBody>
                  <a:tcPr marL="121920" marR="121920" marT="34290" marB="3429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85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zh-TW" alt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2996508079"/>
                  </a:ext>
                </a:extLst>
              </a:tr>
              <a:tr h="563781"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0"/>
                        </a:spcBef>
                        <a:defRPr/>
                      </a:pPr>
                      <a:r>
                        <a:rPr kumimoji="0" lang="en-US" altLang="zh-TW" sz="1200" kern="1200" dirty="0">
                          <a:solidFill>
                            <a:schemeClr val="dk1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Name</a:t>
                      </a:r>
                    </a:p>
                  </a:txBody>
                  <a:tcPr marL="121920" marR="121920" marT="34290" marB="3429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just" defTabSz="128016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zh-TW" sz="1200" kern="1200" dirty="0" err="1">
                          <a:solidFill>
                            <a:schemeClr val="dk1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Hujing</a:t>
                      </a:r>
                      <a:r>
                        <a:rPr kumimoji="0" lang="en-US" altLang="zh-TW" sz="1200" kern="1200" dirty="0">
                          <a:solidFill>
                            <a:schemeClr val="dk1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 Community Activity Center</a:t>
                      </a:r>
                      <a:endParaRPr kumimoji="0" lang="en-US" altLang="zh-TW" sz="1200" kern="1200" baseline="0" dirty="0">
                        <a:solidFill>
                          <a:schemeClr val="dk1"/>
                        </a:solidFill>
                        <a:latin typeface="Times New Roman" panose="02020603050405020304" pitchFamily="18" charset="0"/>
                        <a:ea typeface="微軟正黑體" panose="020B0604030504040204" pitchFamily="34" charset="-12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6"/>
                  </a:ext>
                </a:extLst>
              </a:tr>
              <a:tr h="288000"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0"/>
                        </a:spcBef>
                        <a:defRPr/>
                      </a:pPr>
                      <a:r>
                        <a:rPr kumimoji="0" lang="en-US" altLang="zh-TW" sz="1200" kern="1200" dirty="0">
                          <a:solidFill>
                            <a:schemeClr val="dk1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Area</a:t>
                      </a:r>
                    </a:p>
                  </a:txBody>
                  <a:tcPr marL="121920" marR="121920" marT="34290" marB="3429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0000"/>
                        </a:lnSpc>
                        <a:spcBef>
                          <a:spcPts val="0"/>
                        </a:spcBef>
                        <a:defRPr/>
                      </a:pPr>
                      <a:r>
                        <a:rPr kumimoji="0" lang="en-US" altLang="zh-TW" sz="1200" kern="1200" dirty="0">
                          <a:solidFill>
                            <a:schemeClr val="dk1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566 m</a:t>
                      </a:r>
                      <a:r>
                        <a:rPr kumimoji="0" lang="en-US" altLang="zh-TW" sz="1200" kern="1200" baseline="30000" dirty="0">
                          <a:solidFill>
                            <a:schemeClr val="dk1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2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xmlns="" val="10012"/>
                  </a:ext>
                </a:extLst>
              </a:tr>
              <a:tr h="288000"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0"/>
                        </a:spcBef>
                        <a:defRPr/>
                      </a:pPr>
                      <a:r>
                        <a:rPr kumimoji="0" lang="en-US" altLang="zh-TW" sz="1200" kern="1200" dirty="0">
                          <a:solidFill>
                            <a:schemeClr val="dk1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Capacity</a:t>
                      </a:r>
                    </a:p>
                  </a:txBody>
                  <a:tcPr marL="121920" marR="121920" marT="34290" marB="3429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0000"/>
                        </a:lnSpc>
                        <a:spcBef>
                          <a:spcPts val="0"/>
                        </a:spcBef>
                        <a:defRPr/>
                      </a:pPr>
                      <a:r>
                        <a:rPr kumimoji="0" lang="en-US" altLang="zh-TW" sz="1200" kern="1200" baseline="0" dirty="0">
                          <a:solidFill>
                            <a:schemeClr val="dk1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140 </a:t>
                      </a:r>
                      <a:r>
                        <a:rPr kumimoji="0" lang="en-US" altLang="zh-TW" sz="1200" kern="1200" dirty="0">
                          <a:solidFill>
                            <a:schemeClr val="dk1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people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xmlns="" val="10013"/>
                  </a:ext>
                </a:extLst>
              </a:tr>
              <a:tr h="504000"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0"/>
                        </a:spcBef>
                        <a:defRPr/>
                      </a:pPr>
                      <a:r>
                        <a:rPr kumimoji="0" lang="en-US" altLang="zh-TW" sz="1200" kern="1200" dirty="0">
                          <a:solidFill>
                            <a:schemeClr val="dk1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Address</a:t>
                      </a:r>
                    </a:p>
                  </a:txBody>
                  <a:tcPr marL="121920" marR="121920" marT="34290" marB="3429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just" defTabSz="128016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zh-TW" sz="1200" kern="1200" baseline="0" dirty="0">
                          <a:solidFill>
                            <a:schemeClr val="dk1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No. 9-2, </a:t>
                      </a:r>
                      <a:r>
                        <a:rPr kumimoji="0" lang="en-US" altLang="zh-TW" sz="1200" kern="1200" baseline="0" dirty="0" err="1">
                          <a:solidFill>
                            <a:schemeClr val="dk1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Hujing</a:t>
                      </a:r>
                      <a:r>
                        <a:rPr kumimoji="0" lang="en-US" altLang="zh-TW" sz="1200" kern="1200" baseline="0" dirty="0">
                          <a:solidFill>
                            <a:schemeClr val="dk1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, </a:t>
                      </a:r>
                      <a:r>
                        <a:rPr kumimoji="0" lang="en-US" altLang="zh-TW" sz="1200" kern="1200" baseline="0" dirty="0" err="1">
                          <a:solidFill>
                            <a:schemeClr val="dk1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Magong</a:t>
                      </a:r>
                      <a:r>
                        <a:rPr kumimoji="0" lang="en-US" altLang="zh-TW" sz="1200" kern="1200" baseline="0" dirty="0">
                          <a:solidFill>
                            <a:schemeClr val="dk1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 City</a:t>
                      </a:r>
                    </a:p>
                  </a:txBody>
                  <a:tcPr marL="121920" marR="121920" marT="34290" marB="3429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xmlns="" val="10019"/>
                  </a:ext>
                </a:extLst>
              </a:tr>
              <a:tr h="288000">
                <a:tc>
                  <a:txBody>
                    <a:bodyPr/>
                    <a:lstStyle/>
                    <a:p>
                      <a:pPr marL="0" marR="0" indent="0" algn="ctr" defTabSz="96012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zh-TW" sz="1200" kern="1200" dirty="0">
                          <a:solidFill>
                            <a:schemeClr val="dk1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TEL</a:t>
                      </a:r>
                    </a:p>
                  </a:txBody>
                  <a:tcPr marL="121920" marR="121920" marT="34290" marB="3429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just" defTabSz="128016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zh-TW" sz="1200" kern="1200" baseline="0" dirty="0">
                          <a:solidFill>
                            <a:schemeClr val="dk1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06-9291066</a:t>
                      </a:r>
                    </a:p>
                  </a:txBody>
                  <a:tcPr marL="121920" marR="121920" marT="34290" marB="3429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xmlns="" val="3551270799"/>
                  </a:ext>
                </a:extLst>
              </a:tr>
              <a:tr h="409592"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0"/>
                        </a:spcBef>
                        <a:defRPr/>
                      </a:pPr>
                      <a:r>
                        <a:rPr kumimoji="0" lang="en-US" altLang="zh-TW" sz="1200" kern="1200" dirty="0">
                          <a:solidFill>
                            <a:schemeClr val="dk1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Name</a:t>
                      </a:r>
                    </a:p>
                  </a:txBody>
                  <a:tcPr marL="121920" marR="121920" marT="34290" marB="3429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just" defTabSz="128016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zh-TW" sz="1200" kern="1200" dirty="0">
                          <a:solidFill>
                            <a:schemeClr val="dk1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Highland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11"/>
                  </a:ext>
                </a:extLst>
              </a:tr>
              <a:tr h="288000"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0"/>
                        </a:spcBef>
                        <a:defRPr/>
                      </a:pPr>
                      <a:r>
                        <a:rPr kumimoji="0" lang="en-US" altLang="zh-TW" sz="1200" kern="1200" dirty="0">
                          <a:solidFill>
                            <a:schemeClr val="dk1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Area</a:t>
                      </a:r>
                    </a:p>
                  </a:txBody>
                  <a:tcPr marL="121920" marR="121920" marT="34290" marB="3429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0000"/>
                        </a:lnSpc>
                        <a:spcBef>
                          <a:spcPts val="0"/>
                        </a:spcBef>
                        <a:defRPr/>
                      </a:pPr>
                      <a:r>
                        <a:rPr kumimoji="0" lang="en-US" altLang="zh-TW" sz="1200" kern="1200" dirty="0">
                          <a:solidFill>
                            <a:schemeClr val="dk1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4,000m</a:t>
                      </a:r>
                      <a:r>
                        <a:rPr kumimoji="0" lang="en-US" altLang="zh-TW" sz="1200" kern="1200" baseline="30000" dirty="0">
                          <a:solidFill>
                            <a:schemeClr val="dk1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2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xmlns="" val="10014"/>
                  </a:ext>
                </a:extLst>
              </a:tr>
              <a:tr h="288000"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0"/>
                        </a:spcBef>
                        <a:defRPr/>
                      </a:pPr>
                      <a:r>
                        <a:rPr kumimoji="0" lang="en-US" altLang="zh-TW" sz="1200" kern="1200" dirty="0">
                          <a:solidFill>
                            <a:schemeClr val="dk1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Capacity</a:t>
                      </a:r>
                    </a:p>
                  </a:txBody>
                  <a:tcPr marL="121920" marR="121920" marT="34290" marB="3429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0000"/>
                        </a:lnSpc>
                        <a:spcBef>
                          <a:spcPts val="0"/>
                        </a:spcBef>
                        <a:defRPr/>
                      </a:pPr>
                      <a:r>
                        <a:rPr kumimoji="0" lang="en-US" altLang="zh-TW" sz="1200" kern="1200" baseline="0" dirty="0">
                          <a:solidFill>
                            <a:schemeClr val="dk1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1,000 </a:t>
                      </a:r>
                      <a:r>
                        <a:rPr kumimoji="0" lang="en-US" altLang="zh-TW" sz="1200" kern="1200" dirty="0">
                          <a:solidFill>
                            <a:schemeClr val="dk1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people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xmlns="" val="10015"/>
                  </a:ext>
                </a:extLst>
              </a:tr>
              <a:tr h="402328"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0"/>
                        </a:spcBef>
                        <a:defRPr/>
                      </a:pPr>
                      <a:r>
                        <a:rPr kumimoji="0" lang="en-US" altLang="zh-TW" sz="1200" kern="1200" dirty="0">
                          <a:solidFill>
                            <a:schemeClr val="dk1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Name</a:t>
                      </a:r>
                    </a:p>
                  </a:txBody>
                  <a:tcPr marL="121920" marR="121920" marT="34290" marB="3429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just" defTabSz="128016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zh-TW" sz="1200" kern="1200" dirty="0">
                          <a:solidFill>
                            <a:schemeClr val="dk1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Highland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16"/>
                  </a:ext>
                </a:extLst>
              </a:tr>
              <a:tr h="288000"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0"/>
                        </a:spcBef>
                        <a:defRPr/>
                      </a:pPr>
                      <a:r>
                        <a:rPr kumimoji="0" lang="en-US" altLang="zh-TW" sz="1200" kern="1200" dirty="0">
                          <a:solidFill>
                            <a:schemeClr val="dk1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Area</a:t>
                      </a:r>
                    </a:p>
                  </a:txBody>
                  <a:tcPr marL="121920" marR="121920" marT="34290" marB="3429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0000"/>
                        </a:lnSpc>
                        <a:spcBef>
                          <a:spcPts val="0"/>
                        </a:spcBef>
                        <a:defRPr/>
                      </a:pPr>
                      <a:r>
                        <a:rPr kumimoji="0" lang="en-US" altLang="zh-TW" sz="1200" kern="1200" dirty="0">
                          <a:solidFill>
                            <a:schemeClr val="dk1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4,000m</a:t>
                      </a:r>
                      <a:r>
                        <a:rPr kumimoji="0" lang="en-US" altLang="zh-TW" sz="1200" kern="1200" baseline="30000" dirty="0">
                          <a:solidFill>
                            <a:schemeClr val="dk1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2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xmlns="" val="10017"/>
                  </a:ext>
                </a:extLst>
              </a:tr>
              <a:tr h="288000"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0"/>
                        </a:spcBef>
                        <a:defRPr/>
                      </a:pPr>
                      <a:r>
                        <a:rPr kumimoji="0" lang="en-US" altLang="zh-TW" sz="1200" kern="1200" dirty="0">
                          <a:solidFill>
                            <a:schemeClr val="dk1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Capacity</a:t>
                      </a:r>
                    </a:p>
                  </a:txBody>
                  <a:tcPr marL="121920" marR="121920" marT="34290" marB="3429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0000"/>
                        </a:lnSpc>
                        <a:spcBef>
                          <a:spcPts val="0"/>
                        </a:spcBef>
                        <a:defRPr/>
                      </a:pPr>
                      <a:r>
                        <a:rPr kumimoji="0" lang="en-US" altLang="zh-TW" sz="1200" kern="1200" baseline="0" dirty="0">
                          <a:solidFill>
                            <a:schemeClr val="dk1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1,000 </a:t>
                      </a:r>
                      <a:r>
                        <a:rPr kumimoji="0" lang="en-US" altLang="zh-TW" sz="1200" kern="1200" dirty="0">
                          <a:solidFill>
                            <a:schemeClr val="dk1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people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xmlns="" val="10018"/>
                  </a:ext>
                </a:extLst>
              </a:tr>
              <a:tr h="655421">
                <a:tc gridSpan="2">
                  <a:txBody>
                    <a:bodyPr/>
                    <a:lstStyle/>
                    <a:p>
                      <a:pPr marL="0" marR="0" lvl="0" indent="0" algn="ctr" defTabSz="96012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zh-TW" sz="1200" b="1" kern="12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Made</a:t>
                      </a:r>
                      <a:r>
                        <a:rPr lang="en-US" altLang="zh-TW" sz="1200" b="1" kern="1200" baseline="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 in </a:t>
                      </a:r>
                      <a:r>
                        <a:rPr lang="en-US" altLang="zh-TW" sz="1200" b="1" kern="1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March</a:t>
                      </a:r>
                      <a:r>
                        <a:rPr lang="en-US" altLang="zh-TW" sz="1200" b="1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US" altLang="zh-TW" sz="1200" b="1" kern="120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2022 </a:t>
                      </a:r>
                      <a:r>
                        <a:rPr lang="en-US" altLang="zh-TW" sz="1200" b="1" kern="12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by </a:t>
                      </a:r>
                      <a:r>
                        <a:rPr lang="en-US" altLang="zh-TW" sz="1200" b="1" kern="1200" dirty="0" err="1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Magong</a:t>
                      </a:r>
                      <a:r>
                        <a:rPr lang="en-US" altLang="zh-TW" sz="1200" b="1" kern="12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 City </a:t>
                      </a:r>
                      <a:r>
                        <a:rPr lang="en-US" altLang="zh-TW" sz="1200" b="1" kern="1200" baseline="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Office, Penghu County</a:t>
                      </a:r>
                    </a:p>
                  </a:txBody>
                  <a:tcPr marL="121920" marR="121920" marT="34290" marB="3429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85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zh-TW" alt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1879765497"/>
                  </a:ext>
                </a:extLst>
              </a:tr>
            </a:tbl>
          </a:graphicData>
        </a:graphic>
      </p:graphicFrame>
      <p:sp>
        <p:nvSpPr>
          <p:cNvPr id="2" name="矩形 1"/>
          <p:cNvSpPr/>
          <p:nvPr/>
        </p:nvSpPr>
        <p:spPr>
          <a:xfrm>
            <a:off x="-4" y="0"/>
            <a:ext cx="12801600" cy="9601200"/>
          </a:xfrm>
          <a:prstGeom prst="rect">
            <a:avLst/>
          </a:prstGeom>
          <a:noFill/>
          <a:ln w="254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  <p:sp>
        <p:nvSpPr>
          <p:cNvPr id="81" name="矩形 2"/>
          <p:cNvSpPr>
            <a:spLocks noChangeArrowheads="1"/>
          </p:cNvSpPr>
          <p:nvPr/>
        </p:nvSpPr>
        <p:spPr bwMode="auto">
          <a:xfrm>
            <a:off x="7783031" y="3559313"/>
            <a:ext cx="2221871" cy="477054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 algn="ctr"/>
            <a:r>
              <a:rPr lang="en-US" altLang="zh-TW" sz="2500" b="1" dirty="0" err="1">
                <a:solidFill>
                  <a:srgbClr val="0000FF"/>
                </a:solidFill>
                <a:latin typeface="Times New Roman" panose="02020603050405020304" pitchFamily="18" charset="0"/>
                <a:ea typeface="微軟正黑體" pitchFamily="34" charset="-120"/>
              </a:rPr>
              <a:t>Hujing</a:t>
            </a:r>
            <a:r>
              <a:rPr lang="en-US" altLang="zh-TW" sz="2500" b="1" dirty="0">
                <a:solidFill>
                  <a:srgbClr val="0000FF"/>
                </a:solidFill>
                <a:latin typeface="Times New Roman" panose="02020603050405020304" pitchFamily="18" charset="0"/>
                <a:ea typeface="微軟正黑體" pitchFamily="34" charset="-120"/>
              </a:rPr>
              <a:t> Village</a:t>
            </a:r>
            <a:endParaRPr lang="zh-TW" altLang="en-US" sz="2500" b="1" dirty="0">
              <a:solidFill>
                <a:srgbClr val="0000FF"/>
              </a:solidFill>
              <a:latin typeface="Times New Roman" panose="02020603050405020304" pitchFamily="18" charset="0"/>
              <a:ea typeface="微軟正黑體" pitchFamily="34" charset="-120"/>
            </a:endParaRPr>
          </a:p>
        </p:txBody>
      </p:sp>
      <p:graphicFrame>
        <p:nvGraphicFramePr>
          <p:cNvPr id="133" name="表格 132">
            <a:extLst>
              <a:ext uri="{FF2B5EF4-FFF2-40B4-BE49-F238E27FC236}">
                <a16:creationId xmlns:a16="http://schemas.microsoft.com/office/drawing/2014/main" xmlns="" id="{E8FD224C-9C61-4362-9085-53C72353552A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335913297"/>
              </p:ext>
            </p:extLst>
          </p:nvPr>
        </p:nvGraphicFramePr>
        <p:xfrm>
          <a:off x="2644044" y="8529393"/>
          <a:ext cx="10157555" cy="1068196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70353">
                  <a:extLst>
                    <a:ext uri="{9D8B030D-6E8A-4147-A177-3AD203B41FA5}">
                      <a16:colId xmlns:a16="http://schemas.microsoft.com/office/drawing/2014/main" xmlns="" val="1254512163"/>
                    </a:ext>
                  </a:extLst>
                </a:gridCol>
                <a:gridCol w="2430762">
                  <a:extLst>
                    <a:ext uri="{9D8B030D-6E8A-4147-A177-3AD203B41FA5}">
                      <a16:colId xmlns:a16="http://schemas.microsoft.com/office/drawing/2014/main" xmlns="" val="2187642939"/>
                    </a:ext>
                  </a:extLst>
                </a:gridCol>
                <a:gridCol w="1928836">
                  <a:extLst>
                    <a:ext uri="{9D8B030D-6E8A-4147-A177-3AD203B41FA5}">
                      <a16:colId xmlns:a16="http://schemas.microsoft.com/office/drawing/2014/main" xmlns="" val="20002"/>
                    </a:ext>
                  </a:extLst>
                </a:gridCol>
                <a:gridCol w="2206900">
                  <a:extLst>
                    <a:ext uri="{9D8B030D-6E8A-4147-A177-3AD203B41FA5}">
                      <a16:colId xmlns:a16="http://schemas.microsoft.com/office/drawing/2014/main" xmlns="" val="2237506941"/>
                    </a:ext>
                  </a:extLst>
                </a:gridCol>
                <a:gridCol w="1708239">
                  <a:extLst>
                    <a:ext uri="{9D8B030D-6E8A-4147-A177-3AD203B41FA5}">
                      <a16:colId xmlns:a16="http://schemas.microsoft.com/office/drawing/2014/main" xmlns="" val="20003"/>
                    </a:ext>
                  </a:extLst>
                </a:gridCol>
                <a:gridCol w="1612465">
                  <a:extLst>
                    <a:ext uri="{9D8B030D-6E8A-4147-A177-3AD203B41FA5}">
                      <a16:colId xmlns:a16="http://schemas.microsoft.com/office/drawing/2014/main" xmlns="" val="1923843585"/>
                    </a:ext>
                  </a:extLst>
                </a:gridCol>
              </a:tblGrid>
              <a:tr h="255274">
                <a:tc rowSpan="4">
                  <a:txBody>
                    <a:bodyPr/>
                    <a:lstStyle/>
                    <a:p>
                      <a:pPr algn="ctr"/>
                      <a:r>
                        <a:rPr lang="en-US" altLang="zh-TW" sz="1100" b="1" kern="12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Legend</a:t>
                      </a:r>
                      <a:endParaRPr lang="zh-TW" altLang="en-US" sz="1100" b="1" kern="120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ea typeface="微軟正黑體" panose="020B0604030504040204" pitchFamily="34" charset="-120"/>
                        <a:cs typeface="Times New Roman" panose="02020603050405020304" pitchFamily="18" charset="0"/>
                      </a:endParaRPr>
                    </a:p>
                  </a:txBody>
                  <a:tcPr marL="121920" marR="121920" marT="34290" marB="34290" vert="vert27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 gridSpan="2">
                  <a:txBody>
                    <a:bodyPr/>
                    <a:lstStyle/>
                    <a:p>
                      <a:pPr algn="ctr"/>
                      <a:r>
                        <a:rPr lang="en-US" altLang="zh-TW" sz="1100" b="1" kern="12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Labelling</a:t>
                      </a:r>
                      <a:endParaRPr lang="zh-TW" altLang="en-US" sz="1100" b="1" kern="120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ea typeface="微軟正黑體" panose="020B0604030504040204" pitchFamily="34" charset="-120"/>
                        <a:cs typeface="Times New Roman" panose="02020603050405020304" pitchFamily="18" charset="0"/>
                      </a:endParaRPr>
                    </a:p>
                  </a:txBody>
                  <a:tcPr marL="121920" marR="121920" marT="34290" marB="3429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zh-TW" altLang="en-US"/>
                    </a:p>
                  </a:txBody>
                  <a:tcPr/>
                </a:tc>
                <a:tc gridSpan="3">
                  <a:txBody>
                    <a:bodyPr/>
                    <a:lstStyle/>
                    <a:p>
                      <a:pPr algn="ctr"/>
                      <a:r>
                        <a:rPr lang="en-US" altLang="zh-TW" sz="1100" b="1" kern="12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Facility</a:t>
                      </a:r>
                      <a:endParaRPr lang="zh-TW" altLang="en-US" sz="1100" b="1" kern="120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ea typeface="微軟正黑體" panose="020B0604030504040204" pitchFamily="34" charset="-120"/>
                        <a:cs typeface="Times New Roman" panose="02020603050405020304" pitchFamily="18" charset="0"/>
                      </a:endParaRPr>
                    </a:p>
                  </a:txBody>
                  <a:tcPr marL="121920" marR="121920" marT="34290" marB="3429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zh-TW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zh-TW" altLang="en-US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xmlns="" val="3050696190"/>
                  </a:ext>
                </a:extLst>
              </a:tr>
              <a:tr h="270000">
                <a:tc vMerge="1">
                  <a:txBody>
                    <a:bodyPr/>
                    <a:lstStyle/>
                    <a:p>
                      <a:endParaRPr lang="zh-TW" alt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6012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zh-TW" sz="1100" b="0" kern="1200" dirty="0">
                          <a:solidFill>
                            <a:srgbClr val="000000"/>
                          </a:solidFill>
                          <a:latin typeface="Times New Roman" pitchFamily="18" charset="0"/>
                          <a:ea typeface="微軟正黑體" pitchFamily="34" charset="-120"/>
                          <a:cs typeface="Times New Roman" pitchFamily="18" charset="0"/>
                        </a:rPr>
                        <a:t>            </a:t>
                      </a:r>
                      <a:r>
                        <a:rPr kumimoji="0" lang="zh-TW" altLang="en-US" sz="1100" b="0" kern="1200" dirty="0">
                          <a:solidFill>
                            <a:srgbClr val="000000"/>
                          </a:solidFill>
                          <a:latin typeface="Times New Roman" pitchFamily="18" charset="0"/>
                          <a:ea typeface="微軟正黑體" pitchFamily="34" charset="-120"/>
                          <a:cs typeface="Times New Roman" pitchFamily="18" charset="0"/>
                        </a:rPr>
                        <a:t>  </a:t>
                      </a:r>
                      <a:r>
                        <a:rPr kumimoji="0" lang="en-US" altLang="zh-TW" sz="1100" b="0" kern="1200" dirty="0">
                          <a:solidFill>
                            <a:srgbClr val="000000"/>
                          </a:solidFill>
                          <a:latin typeface="Times New Roman" pitchFamily="18" charset="0"/>
                          <a:ea typeface="微軟正黑體" pitchFamily="34" charset="-120"/>
                          <a:cs typeface="Times New Roman" pitchFamily="18" charset="0"/>
                        </a:rPr>
                        <a:t>Evacuation Route</a:t>
                      </a:r>
                      <a:endParaRPr kumimoji="0" lang="zh-TW" altLang="en-US" sz="1100" b="0" kern="1200" dirty="0">
                        <a:solidFill>
                          <a:srgbClr val="000000"/>
                        </a:solidFill>
                        <a:latin typeface="Times New Roman" pitchFamily="18" charset="0"/>
                        <a:ea typeface="微軟正黑體" pitchFamily="34" charset="-120"/>
                        <a:cs typeface="Times New Roman" pitchFamily="18" charset="0"/>
                      </a:endParaRPr>
                    </a:p>
                  </a:txBody>
                  <a:tcPr marL="121920" marR="121920" marT="34290" marB="3429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6012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zh-TW" sz="1100" kern="1200" dirty="0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          Shelter for Flood</a:t>
                      </a:r>
                      <a:endParaRPr kumimoji="0" lang="zh-TW" altLang="en-US" sz="1100" b="0" kern="1200" dirty="0">
                        <a:solidFill>
                          <a:srgbClr val="000000"/>
                        </a:solidFill>
                        <a:latin typeface="Times New Roman" pitchFamily="18" charset="0"/>
                        <a:ea typeface="微軟正黑體" pitchFamily="34" charset="-120"/>
                        <a:cs typeface="Times New Roman" pitchFamily="18" charset="0"/>
                      </a:endParaRPr>
                    </a:p>
                  </a:txBody>
                  <a:tcPr marL="121920" marR="121920" marT="34290" marB="3429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6012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zh-TW" sz="1100" b="0" kern="1200" baseline="0" dirty="0">
                          <a:solidFill>
                            <a:srgbClr val="000000"/>
                          </a:solidFill>
                          <a:latin typeface="Times New Roman" pitchFamily="18" charset="0"/>
                          <a:ea typeface="微軟正黑體" pitchFamily="34" charset="-120"/>
                          <a:cs typeface="Times New Roman" pitchFamily="18" charset="0"/>
                        </a:rPr>
                        <a:t>           </a:t>
                      </a:r>
                      <a:r>
                        <a:rPr kumimoji="0" lang="en-US" altLang="zh-TW" sz="1100" b="0" kern="1200" dirty="0">
                          <a:solidFill>
                            <a:srgbClr val="000000"/>
                          </a:solidFill>
                          <a:latin typeface="Times New Roman" pitchFamily="18" charset="0"/>
                          <a:ea typeface="微軟正黑體" pitchFamily="34" charset="-120"/>
                          <a:cs typeface="Times New Roman" pitchFamily="18" charset="0"/>
                        </a:rPr>
                        <a:t>Indoor Evacuation Shelter</a:t>
                      </a:r>
                      <a:endParaRPr kumimoji="0" lang="zh-TW" altLang="en-US" sz="1100" b="0" kern="1200" dirty="0">
                        <a:solidFill>
                          <a:srgbClr val="000000"/>
                        </a:solidFill>
                        <a:latin typeface="Times New Roman" pitchFamily="18" charset="0"/>
                        <a:ea typeface="微軟正黑體" pitchFamily="34" charset="-120"/>
                        <a:cs typeface="Times New Roman" pitchFamily="18" charset="0"/>
                      </a:endParaRPr>
                    </a:p>
                  </a:txBody>
                  <a:tcPr marL="121920" marR="121920" marT="34290" marB="3429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6012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zh-TW" sz="1100" b="0" kern="1200" dirty="0">
                          <a:solidFill>
                            <a:srgbClr val="000000"/>
                          </a:solidFill>
                          <a:latin typeface="Times New Roman" pitchFamily="18" charset="0"/>
                          <a:ea typeface="微軟正黑體" pitchFamily="34" charset="-120"/>
                          <a:cs typeface="Times New Roman" pitchFamily="18" charset="0"/>
                        </a:rPr>
                        <a:t>           Park</a:t>
                      </a:r>
                      <a:endParaRPr kumimoji="0" lang="zh-TW" altLang="en-US" sz="1100" b="0" kern="1200" dirty="0">
                        <a:solidFill>
                          <a:srgbClr val="000000"/>
                        </a:solidFill>
                        <a:latin typeface="Times New Roman" pitchFamily="18" charset="0"/>
                        <a:ea typeface="微軟正黑體" pitchFamily="34" charset="-120"/>
                        <a:cs typeface="Times New Roman" pitchFamily="18" charset="0"/>
                      </a:endParaRPr>
                    </a:p>
                  </a:txBody>
                  <a:tcPr marL="121920" marR="121920" marT="34290" marB="3429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6012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zh-TW" sz="1100" b="0" kern="1200" dirty="0">
                          <a:solidFill>
                            <a:srgbClr val="000000"/>
                          </a:solidFill>
                          <a:latin typeface="Times New Roman" pitchFamily="18" charset="0"/>
                          <a:ea typeface="微軟正黑體" pitchFamily="34" charset="-120"/>
                          <a:cs typeface="Times New Roman" pitchFamily="18" charset="0"/>
                        </a:rPr>
                        <a:t>        </a:t>
                      </a:r>
                      <a:r>
                        <a:rPr kumimoji="0" lang="zh-TW" altLang="en-US" sz="1100" b="0" kern="1200" dirty="0">
                          <a:solidFill>
                            <a:srgbClr val="000000"/>
                          </a:solidFill>
                          <a:latin typeface="Times New Roman" pitchFamily="18" charset="0"/>
                          <a:ea typeface="微軟正黑體" pitchFamily="34" charset="-120"/>
                          <a:cs typeface="Times New Roman" pitchFamily="18" charset="0"/>
                        </a:rPr>
                        <a:t>  </a:t>
                      </a:r>
                      <a:r>
                        <a:rPr kumimoji="0" lang="en-US" altLang="zh-TW" sz="1100" b="0" kern="1200" dirty="0">
                          <a:solidFill>
                            <a:srgbClr val="000000"/>
                          </a:solidFill>
                          <a:latin typeface="Times New Roman" pitchFamily="18" charset="0"/>
                          <a:ea typeface="微軟正黑體" pitchFamily="34" charset="-120"/>
                          <a:cs typeface="Times New Roman" pitchFamily="18" charset="0"/>
                        </a:rPr>
                        <a:t>Medical Facility</a:t>
                      </a:r>
                      <a:endParaRPr kumimoji="0" lang="zh-TW" altLang="en-US" sz="1100" b="0" kern="1200" dirty="0">
                        <a:solidFill>
                          <a:srgbClr val="000000"/>
                        </a:solidFill>
                        <a:latin typeface="Times New Roman" pitchFamily="18" charset="0"/>
                        <a:ea typeface="微軟正黑體" pitchFamily="34" charset="-120"/>
                        <a:cs typeface="Times New Roman" pitchFamily="18" charset="0"/>
                      </a:endParaRPr>
                    </a:p>
                  </a:txBody>
                  <a:tcPr marL="121920" marR="121920" marT="34290" marB="3429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xmlns="" val="3401896364"/>
                  </a:ext>
                </a:extLst>
              </a:tr>
              <a:tr h="271461">
                <a:tc vMerge="1">
                  <a:txBody>
                    <a:bodyPr/>
                    <a:lstStyle/>
                    <a:p>
                      <a:endParaRPr lang="zh-TW" alt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128016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zh-TW" sz="1100" b="0" baseline="0" dirty="0">
                          <a:solidFill>
                            <a:schemeClr val="tx1"/>
                          </a:solidFill>
                          <a:latin typeface="Times New Roman" pitchFamily="18" charset="0"/>
                          <a:ea typeface="微軟正黑體" pitchFamily="34" charset="-120"/>
                          <a:cs typeface="Times New Roman" pitchFamily="18" charset="0"/>
                        </a:rPr>
                        <a:t>              </a:t>
                      </a:r>
                      <a:r>
                        <a:rPr kumimoji="0" lang="en-US" altLang="zh-TW" sz="1100" b="0" dirty="0">
                          <a:solidFill>
                            <a:schemeClr val="tx1"/>
                          </a:solidFill>
                          <a:latin typeface="Times New Roman" pitchFamily="18" charset="0"/>
                          <a:ea typeface="微軟正黑體" pitchFamily="34" charset="-120"/>
                          <a:cs typeface="Times New Roman" pitchFamily="18" charset="0"/>
                        </a:rPr>
                        <a:t>Flooded Area</a:t>
                      </a:r>
                      <a:endParaRPr kumimoji="0" lang="zh-TW" altLang="en-US" sz="1100" b="0" dirty="0">
                        <a:solidFill>
                          <a:schemeClr val="tx1"/>
                        </a:solidFill>
                        <a:latin typeface="Times New Roman" pitchFamily="18" charset="0"/>
                        <a:ea typeface="微軟正黑體" pitchFamily="34" charset="-120"/>
                        <a:cs typeface="Times New Roman" pitchFamily="18" charset="0"/>
                      </a:endParaRPr>
                    </a:p>
                  </a:txBody>
                  <a:tcPr marL="121920" marR="121920" marT="34290" marB="3429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128016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zh-TW" sz="1100" kern="1200" dirty="0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          Shelter for Earthquake</a:t>
                      </a:r>
                      <a:endParaRPr kumimoji="0" lang="zh-TW" altLang="en-US" sz="1100" b="0" dirty="0">
                        <a:solidFill>
                          <a:srgbClr val="000000"/>
                        </a:solidFill>
                        <a:latin typeface="Times New Roman" pitchFamily="18" charset="0"/>
                        <a:ea typeface="微軟正黑體" pitchFamily="34" charset="-120"/>
                        <a:cs typeface="Times New Roman" pitchFamily="18" charset="0"/>
                      </a:endParaRPr>
                    </a:p>
                  </a:txBody>
                  <a:tcPr marL="121920" marR="121920" marT="34290" marB="3429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6012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zh-TW" sz="1100" b="0" kern="1200" baseline="0" dirty="0">
                          <a:solidFill>
                            <a:srgbClr val="000000"/>
                          </a:solidFill>
                          <a:latin typeface="Times New Roman" pitchFamily="18" charset="0"/>
                          <a:ea typeface="微軟正黑體" pitchFamily="34" charset="-120"/>
                          <a:cs typeface="Times New Roman" pitchFamily="18" charset="0"/>
                        </a:rPr>
                        <a:t>           </a:t>
                      </a:r>
                      <a:r>
                        <a:rPr kumimoji="0" lang="en-US" altLang="zh-TW" sz="1100" b="0" kern="1200" dirty="0">
                          <a:solidFill>
                            <a:srgbClr val="000000"/>
                          </a:solidFill>
                          <a:latin typeface="Times New Roman" pitchFamily="18" charset="0"/>
                          <a:ea typeface="微軟正黑體" pitchFamily="34" charset="-120"/>
                          <a:cs typeface="Times New Roman" pitchFamily="18" charset="0"/>
                        </a:rPr>
                        <a:t>Outdoor Evacuation Shelter</a:t>
                      </a:r>
                      <a:endParaRPr kumimoji="0" lang="zh-TW" altLang="en-US" sz="1100" b="0" kern="1200" dirty="0">
                        <a:solidFill>
                          <a:srgbClr val="000000"/>
                        </a:solidFill>
                        <a:latin typeface="Times New Roman" pitchFamily="18" charset="0"/>
                        <a:ea typeface="微軟正黑體" pitchFamily="34" charset="-120"/>
                        <a:cs typeface="Times New Roman" pitchFamily="18" charset="0"/>
                      </a:endParaRPr>
                    </a:p>
                  </a:txBody>
                  <a:tcPr marL="121920" marR="121920" marT="34290" marB="3429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128016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zh-TW" altLang="en-US" sz="1100" b="0" kern="1200" baseline="0" dirty="0">
                          <a:solidFill>
                            <a:srgbClr val="000000"/>
                          </a:solidFill>
                          <a:latin typeface="Times New Roman" pitchFamily="18" charset="0"/>
                          <a:ea typeface="微軟正黑體" pitchFamily="34" charset="-120"/>
                          <a:cs typeface="Times New Roman" pitchFamily="18" charset="0"/>
                        </a:rPr>
                        <a:t>           </a:t>
                      </a:r>
                      <a:r>
                        <a:rPr kumimoji="0" lang="en-US" altLang="zh-TW" sz="1100" b="0" kern="1200" dirty="0">
                          <a:solidFill>
                            <a:srgbClr val="000000"/>
                          </a:solidFill>
                          <a:latin typeface="Times New Roman" pitchFamily="18" charset="0"/>
                          <a:ea typeface="微軟正黑體" pitchFamily="34" charset="-120"/>
                          <a:cs typeface="Times New Roman" pitchFamily="18" charset="0"/>
                        </a:rPr>
                        <a:t>Police Department</a:t>
                      </a:r>
                      <a:endParaRPr kumimoji="0" lang="zh-TW" altLang="en-US" sz="1100" b="0" kern="1200" dirty="0">
                        <a:solidFill>
                          <a:srgbClr val="000000"/>
                        </a:solidFill>
                        <a:latin typeface="Times New Roman" pitchFamily="18" charset="0"/>
                        <a:ea typeface="微軟正黑體" pitchFamily="34" charset="-120"/>
                        <a:cs typeface="Times New Roman" pitchFamily="18" charset="0"/>
                      </a:endParaRPr>
                    </a:p>
                  </a:txBody>
                  <a:tcPr marL="121920" marR="121920" marT="34290" marB="3429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kumimoji="0" lang="zh-TW" altLang="en-US" sz="1100" b="0" kern="1200" dirty="0">
                        <a:solidFill>
                          <a:srgbClr val="000000"/>
                        </a:solidFill>
                        <a:latin typeface="Times New Roman" pitchFamily="18" charset="0"/>
                        <a:ea typeface="微軟正黑體" pitchFamily="34" charset="-120"/>
                        <a:cs typeface="Times New Roman" pitchFamily="18" charset="0"/>
                      </a:endParaRPr>
                    </a:p>
                  </a:txBody>
                  <a:tcPr marL="121920" marR="121920" marT="34290" marB="3429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xmlns="" val="3293218227"/>
                  </a:ext>
                </a:extLst>
              </a:tr>
              <a:tr h="271461">
                <a:tc vMerge="1">
                  <a:txBody>
                    <a:bodyPr/>
                    <a:lstStyle/>
                    <a:p>
                      <a:endParaRPr lang="zh-TW" alt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128016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zh-TW" altLang="en-US" sz="1100" b="0" dirty="0">
                          <a:solidFill>
                            <a:schemeClr val="tx1"/>
                          </a:solidFill>
                          <a:latin typeface="Times New Roman" pitchFamily="18" charset="0"/>
                          <a:ea typeface="微軟正黑體" pitchFamily="34" charset="-120"/>
                          <a:cs typeface="Times New Roman" pitchFamily="18" charset="0"/>
                        </a:rPr>
                        <a:t>              </a:t>
                      </a:r>
                      <a:r>
                        <a:rPr kumimoji="0" lang="en-US" altLang="zh-TW" sz="1100" b="0" dirty="0">
                          <a:solidFill>
                            <a:schemeClr val="tx1"/>
                          </a:solidFill>
                          <a:latin typeface="Times New Roman" pitchFamily="18" charset="0"/>
                          <a:ea typeface="微軟正黑體" pitchFamily="34" charset="-120"/>
                          <a:cs typeface="Times New Roman" pitchFamily="18" charset="0"/>
                        </a:rPr>
                        <a:t>Continuous Monitored Area</a:t>
                      </a:r>
                      <a:endParaRPr kumimoji="0" lang="zh-TW" altLang="en-US" sz="1100" b="0" dirty="0">
                        <a:solidFill>
                          <a:schemeClr val="tx1"/>
                        </a:solidFill>
                        <a:latin typeface="Times New Roman" pitchFamily="18" charset="0"/>
                        <a:ea typeface="微軟正黑體" pitchFamily="34" charset="-120"/>
                        <a:cs typeface="Times New Roman" pitchFamily="18" charset="0"/>
                      </a:endParaRPr>
                    </a:p>
                  </a:txBody>
                  <a:tcPr marL="121920" marR="121920" marT="34290" marB="3429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128016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zh-TW" sz="1100" kern="1200" dirty="0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          Shelter for Tsunami</a:t>
                      </a:r>
                      <a:endParaRPr kumimoji="0" lang="zh-TW" altLang="en-US" sz="1100" b="0" dirty="0">
                        <a:solidFill>
                          <a:srgbClr val="000000"/>
                        </a:solidFill>
                        <a:latin typeface="Times New Roman" pitchFamily="18" charset="0"/>
                        <a:ea typeface="微軟正黑體" pitchFamily="34" charset="-120"/>
                        <a:cs typeface="Times New Roman" pitchFamily="18" charset="0"/>
                      </a:endParaRPr>
                    </a:p>
                  </a:txBody>
                  <a:tcPr marL="121920" marR="121920" marT="34290" marB="3429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6012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zh-TW" sz="1100" b="0" kern="1200" dirty="0">
                          <a:solidFill>
                            <a:srgbClr val="000000"/>
                          </a:solidFill>
                          <a:latin typeface="Times New Roman" pitchFamily="18" charset="0"/>
                          <a:ea typeface="微軟正黑體" pitchFamily="34" charset="-120"/>
                          <a:cs typeface="Times New Roman" pitchFamily="18" charset="0"/>
                        </a:rPr>
                        <a:t>        </a:t>
                      </a:r>
                      <a:r>
                        <a:rPr kumimoji="0" lang="en-US" altLang="zh-TW" sz="1100" b="0" kern="1200" baseline="0" dirty="0">
                          <a:solidFill>
                            <a:srgbClr val="000000"/>
                          </a:solidFill>
                          <a:latin typeface="Times New Roman" pitchFamily="18" charset="0"/>
                          <a:ea typeface="微軟正黑體" pitchFamily="34" charset="-120"/>
                          <a:cs typeface="Times New Roman" pitchFamily="18" charset="0"/>
                        </a:rPr>
                        <a:t>   </a:t>
                      </a:r>
                      <a:r>
                        <a:rPr kumimoji="0" lang="en-US" altLang="zh-TW" sz="1100" b="0" kern="1200" dirty="0">
                          <a:solidFill>
                            <a:srgbClr val="000000"/>
                          </a:solidFill>
                          <a:latin typeface="Times New Roman" pitchFamily="18" charset="0"/>
                          <a:ea typeface="微軟正黑體" pitchFamily="34" charset="-120"/>
                          <a:cs typeface="Times New Roman" pitchFamily="18" charset="0"/>
                        </a:rPr>
                        <a:t>Helipad</a:t>
                      </a:r>
                      <a:endParaRPr kumimoji="0" lang="zh-TW" altLang="en-US" sz="1100" b="0" kern="1200" dirty="0">
                        <a:solidFill>
                          <a:srgbClr val="000000"/>
                        </a:solidFill>
                        <a:latin typeface="Times New Roman" pitchFamily="18" charset="0"/>
                        <a:ea typeface="微軟正黑體" pitchFamily="34" charset="-120"/>
                        <a:cs typeface="Times New Roman" pitchFamily="18" charset="0"/>
                      </a:endParaRPr>
                    </a:p>
                  </a:txBody>
                  <a:tcPr marL="121920" marR="121920" marT="34290" marB="3429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128016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zh-TW" sz="1100" b="0" kern="1200" baseline="0" dirty="0">
                          <a:solidFill>
                            <a:srgbClr val="000000"/>
                          </a:solidFill>
                          <a:latin typeface="Times New Roman" pitchFamily="18" charset="0"/>
                          <a:ea typeface="微軟正黑體" pitchFamily="34" charset="-120"/>
                          <a:cs typeface="Times New Roman" pitchFamily="18" charset="0"/>
                        </a:rPr>
                        <a:t>           </a:t>
                      </a:r>
                      <a:r>
                        <a:rPr kumimoji="0" lang="en-US" altLang="zh-TW" sz="1100" b="0" kern="1200" dirty="0">
                          <a:solidFill>
                            <a:srgbClr val="000000"/>
                          </a:solidFill>
                          <a:latin typeface="Times New Roman" pitchFamily="18" charset="0"/>
                          <a:ea typeface="微軟正黑體" pitchFamily="34" charset="-120"/>
                          <a:cs typeface="Times New Roman" pitchFamily="18" charset="0"/>
                        </a:rPr>
                        <a:t>Fire Department</a:t>
                      </a:r>
                      <a:endParaRPr kumimoji="0" lang="zh-TW" altLang="en-US" sz="1100" b="0" kern="1200" dirty="0">
                        <a:solidFill>
                          <a:srgbClr val="000000"/>
                        </a:solidFill>
                        <a:latin typeface="Times New Roman" pitchFamily="18" charset="0"/>
                        <a:ea typeface="微軟正黑體" pitchFamily="34" charset="-120"/>
                        <a:cs typeface="Times New Roman" pitchFamily="18" charset="0"/>
                      </a:endParaRPr>
                    </a:p>
                  </a:txBody>
                  <a:tcPr marL="121920" marR="121920" marT="34290" marB="3429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kumimoji="0" lang="zh-TW" altLang="en-US" sz="1100" b="0" kern="1200" dirty="0">
                        <a:solidFill>
                          <a:srgbClr val="000000"/>
                        </a:solidFill>
                        <a:latin typeface="Times New Roman" pitchFamily="18" charset="0"/>
                        <a:ea typeface="微軟正黑體" pitchFamily="34" charset="-120"/>
                        <a:cs typeface="Times New Roman" pitchFamily="18" charset="0"/>
                      </a:endParaRPr>
                    </a:p>
                  </a:txBody>
                  <a:tcPr marL="121920" marR="121920" marT="34290" marB="3429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xmlns="" val="964228484"/>
                  </a:ext>
                </a:extLst>
              </a:tr>
            </a:tbl>
          </a:graphicData>
        </a:graphic>
      </p:graphicFrame>
      <p:sp>
        <p:nvSpPr>
          <p:cNvPr id="45" name="向右箭號 129">
            <a:extLst>
              <a:ext uri="{FF2B5EF4-FFF2-40B4-BE49-F238E27FC236}">
                <a16:creationId xmlns:a16="http://schemas.microsoft.com/office/drawing/2014/main" xmlns="" id="{B0AB72F0-CE08-4C9B-B930-C08B0D7C2421}"/>
              </a:ext>
            </a:extLst>
          </p:cNvPr>
          <p:cNvSpPr>
            <a:spLocks noChangeAspect="1"/>
          </p:cNvSpPr>
          <p:nvPr/>
        </p:nvSpPr>
        <p:spPr bwMode="auto">
          <a:xfrm>
            <a:off x="3014334" y="8861368"/>
            <a:ext cx="424664" cy="126000"/>
          </a:xfrm>
          <a:prstGeom prst="rightArrow">
            <a:avLst>
              <a:gd name="adj1" fmla="val 32705"/>
              <a:gd name="adj2" fmla="val 54139"/>
            </a:avLst>
          </a:prstGeom>
          <a:blipFill dpi="0" rotWithShape="1">
            <a:blip r:embed="rId3" cstate="print"/>
            <a:srcRect/>
            <a:stretch>
              <a:fillRect/>
            </a:stretch>
          </a:blipFill>
          <a:ln w="952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kumimoji="0" lang="zh-TW" altLang="en-US">
              <a:solidFill>
                <a:prstClr val="white"/>
              </a:solidFill>
            </a:endParaRPr>
          </a:p>
        </p:txBody>
      </p:sp>
      <p:sp>
        <p:nvSpPr>
          <p:cNvPr id="46" name="Line 20">
            <a:extLst>
              <a:ext uri="{FF2B5EF4-FFF2-40B4-BE49-F238E27FC236}">
                <a16:creationId xmlns:a16="http://schemas.microsoft.com/office/drawing/2014/main" xmlns="" id="{AD51EE44-CB0E-4349-B40A-6E7969CA7D58}"/>
              </a:ext>
            </a:extLst>
          </p:cNvPr>
          <p:cNvSpPr>
            <a:spLocks noChangeShapeType="1"/>
          </p:cNvSpPr>
          <p:nvPr/>
        </p:nvSpPr>
        <p:spPr bwMode="auto">
          <a:xfrm>
            <a:off x="3002443" y="9463873"/>
            <a:ext cx="431800" cy="0"/>
          </a:xfrm>
          <a:prstGeom prst="line">
            <a:avLst/>
          </a:prstGeom>
          <a:noFill/>
          <a:ln w="76200">
            <a:solidFill>
              <a:srgbClr val="0000FF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zh-TW" altLang="en-US"/>
          </a:p>
        </p:txBody>
      </p:sp>
      <p:sp>
        <p:nvSpPr>
          <p:cNvPr id="47" name="Line 20">
            <a:extLst>
              <a:ext uri="{FF2B5EF4-FFF2-40B4-BE49-F238E27FC236}">
                <a16:creationId xmlns:a16="http://schemas.microsoft.com/office/drawing/2014/main" xmlns="" id="{846AC4C2-3B56-4154-8173-6F162F662354}"/>
              </a:ext>
            </a:extLst>
          </p:cNvPr>
          <p:cNvSpPr>
            <a:spLocks noChangeShapeType="1"/>
          </p:cNvSpPr>
          <p:nvPr/>
        </p:nvSpPr>
        <p:spPr bwMode="auto">
          <a:xfrm>
            <a:off x="3002443" y="9187037"/>
            <a:ext cx="431800" cy="0"/>
          </a:xfrm>
          <a:prstGeom prst="line">
            <a:avLst/>
          </a:prstGeom>
          <a:noFill/>
          <a:ln w="76200">
            <a:solidFill>
              <a:srgbClr val="FF00FF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zh-TW" altLang="en-US"/>
          </a:p>
        </p:txBody>
      </p:sp>
      <p:pic>
        <p:nvPicPr>
          <p:cNvPr id="48" name="圖片 16" descr="圖示-直升機">
            <a:extLst>
              <a:ext uri="{FF2B5EF4-FFF2-40B4-BE49-F238E27FC236}">
                <a16:creationId xmlns:a16="http://schemas.microsoft.com/office/drawing/2014/main" xmlns="" id="{03701BD1-B0D6-45FD-AB1C-16A1CE7EA92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7379636" y="9385321"/>
            <a:ext cx="288000" cy="151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9" name="圖片 48">
            <a:extLst>
              <a:ext uri="{FF2B5EF4-FFF2-40B4-BE49-F238E27FC236}">
                <a16:creationId xmlns:a16="http://schemas.microsoft.com/office/drawing/2014/main" xmlns="" id="{FF62470F-7CE0-430B-AD5A-F7E7431206DD}"/>
              </a:ext>
            </a:extLst>
          </p:cNvPr>
          <p:cNvPicPr>
            <a:picLocks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610117" y="9102554"/>
            <a:ext cx="216000" cy="180000"/>
          </a:xfrm>
          <a:prstGeom prst="rect">
            <a:avLst/>
          </a:prstGeom>
        </p:spPr>
      </p:pic>
      <p:pic>
        <p:nvPicPr>
          <p:cNvPr id="50" name="圖片 49">
            <a:extLst>
              <a:ext uri="{FF2B5EF4-FFF2-40B4-BE49-F238E27FC236}">
                <a16:creationId xmlns:a16="http://schemas.microsoft.com/office/drawing/2014/main" xmlns="" id="{5FEC9F44-152B-4431-974D-8BE5B46F4097}"/>
              </a:ext>
            </a:extLst>
          </p:cNvPr>
          <p:cNvPicPr>
            <a:picLocks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611976" y="9368203"/>
            <a:ext cx="216000" cy="180000"/>
          </a:xfrm>
          <a:prstGeom prst="rect">
            <a:avLst/>
          </a:prstGeom>
        </p:spPr>
      </p:pic>
      <p:pic>
        <p:nvPicPr>
          <p:cNvPr id="51" name="Picture 2">
            <a:extLst>
              <a:ext uri="{FF2B5EF4-FFF2-40B4-BE49-F238E27FC236}">
                <a16:creationId xmlns:a16="http://schemas.microsoft.com/office/drawing/2014/main" xmlns="" id="{A45DD9B7-A315-46E7-BBB0-AEB922571720}"/>
              </a:ext>
            </a:extLst>
          </p:cNvPr>
          <p:cNvPicPr>
            <a:picLocks noChangeArrowheads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312413" y="8812017"/>
            <a:ext cx="252000" cy="216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52" name="Picture 2" descr="C:\Users\tiit\Desktop\公園2.jpg">
            <a:extLst>
              <a:ext uri="{FF2B5EF4-FFF2-40B4-BE49-F238E27FC236}">
                <a16:creationId xmlns:a16="http://schemas.microsoft.com/office/drawing/2014/main" xmlns="" id="{FCF4FA67-C848-402E-AC50-E7482EF43236}"/>
              </a:ext>
            </a:extLst>
          </p:cNvPr>
          <p:cNvPicPr>
            <a:picLocks noChangeArrowheads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591739" y="8814013"/>
            <a:ext cx="252000" cy="216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3" name="Picture 4" descr="C:\Users\user\Desktop\防災圖示-室內.jpg">
            <a:extLst>
              <a:ext uri="{FF2B5EF4-FFF2-40B4-BE49-F238E27FC236}">
                <a16:creationId xmlns:a16="http://schemas.microsoft.com/office/drawing/2014/main" xmlns="" id="{B2253B47-8983-4873-B68D-EC60381A177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7430437" y="8828233"/>
            <a:ext cx="175468" cy="180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4" name="Picture 14">
            <a:extLst>
              <a:ext uri="{FF2B5EF4-FFF2-40B4-BE49-F238E27FC236}">
                <a16:creationId xmlns:a16="http://schemas.microsoft.com/office/drawing/2014/main" xmlns="" id="{AB10ECA9-891E-4C84-B6B3-D3F1BF0E85D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7430323" y="9097610"/>
            <a:ext cx="180335" cy="18344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55" name="Picture 4" descr="D:\邱老師的資料\澎湖防災(107~111)\防災圖資\六鄉(市)96村里簡易疏散避難圖-10801\英文版\參考資料\適用水災災害.jpg">
            <a:extLst>
              <a:ext uri="{FF2B5EF4-FFF2-40B4-BE49-F238E27FC236}">
                <a16:creationId xmlns:a16="http://schemas.microsoft.com/office/drawing/2014/main" xmlns="" id="{2B2AABC1-20FA-4A76-9C98-2D987A50F24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1" cstate="print">
            <a:clrChange>
              <a:clrFrom>
                <a:srgbClr val="FCFDFF"/>
              </a:clrFrom>
              <a:clrTo>
                <a:srgbClr val="FCFD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5494293" y="8829810"/>
            <a:ext cx="180000" cy="180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0" name="Picture 3" descr="D:\邱老師的資料\澎湖防災(107~111)\防災圖資\六鄉(市)96村里簡易疏散避難圖-10801\英文版\參考資料\適用地震災害.jpg">
            <a:extLst>
              <a:ext uri="{FF2B5EF4-FFF2-40B4-BE49-F238E27FC236}">
                <a16:creationId xmlns:a16="http://schemas.microsoft.com/office/drawing/2014/main" xmlns="" id="{19E4CBA7-0574-4FF1-A1B7-0F23DFE00D3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2" cstate="print">
            <a:clrChange>
              <a:clrFrom>
                <a:srgbClr val="FEFFFF"/>
              </a:clrFrom>
              <a:clrTo>
                <a:srgbClr val="FE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5494293" y="9100591"/>
            <a:ext cx="180000" cy="180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1" name="Picture 2" descr="D:\邱老師的資料\澎湖防災(107~111)\防災圖資\六鄉(市)96村里簡易疏散避難圖-10801\英文版\參考資料\適用海嘯災害.jpg">
            <a:extLst>
              <a:ext uri="{FF2B5EF4-FFF2-40B4-BE49-F238E27FC236}">
                <a16:creationId xmlns:a16="http://schemas.microsoft.com/office/drawing/2014/main" xmlns="" id="{422377FE-15F8-4943-923C-B2E7C02A638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3" cstate="print">
            <a:clrChange>
              <a:clrFrom>
                <a:srgbClr val="FEFFFF"/>
              </a:clrFrom>
              <a:clrTo>
                <a:srgbClr val="FE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5496024" y="9365380"/>
            <a:ext cx="176539" cy="180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4" name="Picture 2" descr="D:\邱老師的資料\澎湖防災(107~111)\防災圖資\六鄉(市)96村里簡易疏散避難圖-10801\英文版\參考資料\適用海嘯災害.jpg"/>
          <p:cNvPicPr>
            <a:picLocks noChangeAspect="1" noChangeArrowheads="1"/>
          </p:cNvPicPr>
          <p:nvPr/>
        </p:nvPicPr>
        <p:blipFill>
          <a:blip r:embed="rId14" cstate="print">
            <a:clrChange>
              <a:clrFrom>
                <a:srgbClr val="FEFFFF"/>
              </a:clrFrom>
              <a:clrTo>
                <a:srgbClr val="FE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2359333" y="7071109"/>
            <a:ext cx="211975" cy="21613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6" name="Picture 3" descr="D:\邱老師的資料\澎湖防災(107~111)\防災圖資\六鄉(市)96村里簡易疏散避難圖-10801\英文版\參考資料\適用地震災害.jpg">
            <a:extLst>
              <a:ext uri="{FF2B5EF4-FFF2-40B4-BE49-F238E27FC236}">
                <a16:creationId xmlns:a16="http://schemas.microsoft.com/office/drawing/2014/main" xmlns="" id="{BF7B131C-1710-4A2E-AE14-B82756468E5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5" cstate="print">
            <a:clrChange>
              <a:clrFrom>
                <a:srgbClr val="FEFFFF"/>
              </a:clrFrom>
              <a:clrTo>
                <a:srgbClr val="FE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2375739" y="5346313"/>
            <a:ext cx="216131" cy="21613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8" name="Picture 4" descr="D:\邱老師的資料\澎湖防災(107~111)\防災圖資\六鄉(市)96村里簡易疏散避難圖-10801\英文版\參考資料\適用水災災害.jpg">
            <a:extLst>
              <a:ext uri="{FF2B5EF4-FFF2-40B4-BE49-F238E27FC236}">
                <a16:creationId xmlns:a16="http://schemas.microsoft.com/office/drawing/2014/main" xmlns="" id="{E8E2DB67-FF31-4203-A4F3-CB57311AF28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6" cstate="print">
            <a:clrChange>
              <a:clrFrom>
                <a:srgbClr val="FCFDFF"/>
              </a:clrFrom>
              <a:clrTo>
                <a:srgbClr val="FCFD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2112215" y="5341332"/>
            <a:ext cx="216131" cy="21613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77" name="文字方塊 76"/>
          <p:cNvSpPr txBox="1"/>
          <p:nvPr/>
        </p:nvSpPr>
        <p:spPr>
          <a:xfrm>
            <a:off x="3747807" y="4953020"/>
            <a:ext cx="1143166" cy="400110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txBody>
          <a:bodyPr wrap="square" rtlCol="0">
            <a:spAutoFit/>
          </a:bodyPr>
          <a:lstStyle/>
          <a:p>
            <a:pPr lvl="0" algn="ctr" defTabSz="960120">
              <a:defRPr/>
            </a:pPr>
            <a:r>
              <a:rPr kumimoji="1" lang="en-US" altLang="zh-TW" sz="2000" b="1" dirty="0">
                <a:solidFill>
                  <a:srgbClr val="FF0000"/>
                </a:solidFill>
                <a:latin typeface="Times New Roman" panose="02020603050405020304" pitchFamily="18" charset="0"/>
                <a:ea typeface="微軟正黑體" pitchFamily="34" charset="-120"/>
              </a:rPr>
              <a:t>Helipad</a:t>
            </a:r>
            <a:endParaRPr kumimoji="1" lang="zh-TW" altLang="en-US" sz="2000" b="1" dirty="0">
              <a:solidFill>
                <a:srgbClr val="FF0000"/>
              </a:solidFill>
              <a:latin typeface="Times New Roman" panose="02020603050405020304" pitchFamily="18" charset="0"/>
              <a:ea typeface="微軟正黑體" pitchFamily="34" charset="-120"/>
            </a:endParaRPr>
          </a:p>
        </p:txBody>
      </p:sp>
      <p:pic>
        <p:nvPicPr>
          <p:cNvPr id="79" name="Picture 4" descr="C:\Users\user\Desktop\防災圖示-室內.jpg"/>
          <p:cNvPicPr>
            <a:picLocks noChangeAspect="1" noChangeArrowheads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14388" y="5487767"/>
            <a:ext cx="454127" cy="464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80" name="Picture 2" descr="D:\邱老師的資料\澎湖防災(107~111)\防災圖資\六鄉(市)96村里簡易疏散避難圖-10801\英文版\參考資料\適用海嘯災害.jpg">
            <a:extLst>
              <a:ext uri="{FF2B5EF4-FFF2-40B4-BE49-F238E27FC236}">
                <a16:creationId xmlns:a16="http://schemas.microsoft.com/office/drawing/2014/main" xmlns="" id="{D23FD9B8-F6AC-4750-A7BE-3B011B80E77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4" cstate="print">
            <a:clrChange>
              <a:clrFrom>
                <a:srgbClr val="FEFFFF"/>
              </a:clrFrom>
              <a:clrTo>
                <a:srgbClr val="FE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3080627" y="5899936"/>
            <a:ext cx="317963" cy="32419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2" name="圖片 65" descr="澎湖456.jpg"/>
          <p:cNvPicPr>
            <a:picLocks noChangeAspect="1"/>
          </p:cNvPicPr>
          <p:nvPr/>
        </p:nvPicPr>
        <p:blipFill>
          <a:blip r:embed="rId17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5580" t="29166" r="34528" b="43750"/>
          <a:stretch>
            <a:fillRect/>
          </a:stretch>
        </p:blipFill>
        <p:spPr bwMode="auto">
          <a:xfrm>
            <a:off x="11484207" y="945151"/>
            <a:ext cx="1164598" cy="119734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3" name="Picture 4" descr="圖形1"/>
          <p:cNvPicPr preferRelativeResize="0">
            <a:picLocks noChangeArrowheads="1"/>
          </p:cNvPicPr>
          <p:nvPr/>
        </p:nvPicPr>
        <p:blipFill>
          <a:blip r:embed="rId1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93673" y="4666873"/>
            <a:ext cx="464400" cy="464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4" name="Picture 5" descr="警察"/>
          <p:cNvPicPr preferRelativeResize="0">
            <a:picLocks noChangeArrowheads="1"/>
          </p:cNvPicPr>
          <p:nvPr/>
        </p:nvPicPr>
        <p:blipFill>
          <a:blip r:embed="rId1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068515" y="5487767"/>
            <a:ext cx="464400" cy="464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5" name="Picture 3" descr="250px-Star_of_life2_svg"/>
          <p:cNvPicPr>
            <a:picLocks noChangeAspect="1" noChangeArrowheads="1"/>
          </p:cNvPicPr>
          <p:nvPr/>
        </p:nvPicPr>
        <p:blipFill>
          <a:blip r:embed="rId2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710480" y="4666873"/>
            <a:ext cx="464400" cy="464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6" name="Picture 3" descr="1021室外"/>
          <p:cNvPicPr preferRelativeResize="0">
            <a:picLocks noChangeArrowheads="1"/>
          </p:cNvPicPr>
          <p:nvPr/>
        </p:nvPicPr>
        <p:blipFill>
          <a:blip r:embed="rId2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209534" y="3165015"/>
            <a:ext cx="453600" cy="464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7" name="Picture 3" descr="1021室外"/>
          <p:cNvPicPr preferRelativeResize="0">
            <a:picLocks noChangeArrowheads="1"/>
          </p:cNvPicPr>
          <p:nvPr/>
        </p:nvPicPr>
        <p:blipFill>
          <a:blip r:embed="rId2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454622" y="5829835"/>
            <a:ext cx="453600" cy="464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8" name="文字方塊 37"/>
          <p:cNvSpPr txBox="1"/>
          <p:nvPr/>
        </p:nvSpPr>
        <p:spPr>
          <a:xfrm>
            <a:off x="10004902" y="2739390"/>
            <a:ext cx="1201816" cy="400110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txBody>
          <a:bodyPr wrap="square" rtlCol="0">
            <a:spAutoFit/>
          </a:bodyPr>
          <a:lstStyle/>
          <a:p>
            <a:pPr algn="ctr" eaLnBrk="0" fontAlgn="base" hangingPunct="0">
              <a:spcBef>
                <a:spcPct val="20000"/>
              </a:spcBef>
            </a:pPr>
            <a:r>
              <a:rPr kumimoji="1" lang="en-US" altLang="zh-TW" sz="2000" b="1" dirty="0">
                <a:solidFill>
                  <a:srgbClr val="FF0000"/>
                </a:solidFill>
                <a:latin typeface="Times New Roman" panose="02020603050405020304" pitchFamily="18" charset="0"/>
                <a:ea typeface="微軟正黑體" pitchFamily="34" charset="-120"/>
              </a:rPr>
              <a:t>Highland</a:t>
            </a:r>
          </a:p>
        </p:txBody>
      </p:sp>
      <p:sp>
        <p:nvSpPr>
          <p:cNvPr id="39" name="文字方塊 38"/>
          <p:cNvSpPr txBox="1"/>
          <p:nvPr/>
        </p:nvSpPr>
        <p:spPr>
          <a:xfrm>
            <a:off x="2822940" y="6326134"/>
            <a:ext cx="1201816" cy="400110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txBody>
          <a:bodyPr wrap="square" rtlCol="0">
            <a:spAutoFit/>
          </a:bodyPr>
          <a:lstStyle/>
          <a:p>
            <a:pPr algn="ctr" eaLnBrk="0" fontAlgn="base" hangingPunct="0">
              <a:spcBef>
                <a:spcPct val="20000"/>
              </a:spcBef>
            </a:pPr>
            <a:r>
              <a:rPr kumimoji="1" lang="en-US" altLang="zh-TW" sz="2000" b="1" dirty="0">
                <a:solidFill>
                  <a:srgbClr val="FF0000"/>
                </a:solidFill>
                <a:latin typeface="Times New Roman" panose="02020603050405020304" pitchFamily="18" charset="0"/>
                <a:ea typeface="微軟正黑體" pitchFamily="34" charset="-120"/>
              </a:rPr>
              <a:t>Highland</a:t>
            </a:r>
          </a:p>
        </p:txBody>
      </p:sp>
      <p:sp>
        <p:nvSpPr>
          <p:cNvPr id="40" name="文字方塊 39"/>
          <p:cNvSpPr txBox="1"/>
          <p:nvPr/>
        </p:nvSpPr>
        <p:spPr>
          <a:xfrm>
            <a:off x="5575446" y="5498646"/>
            <a:ext cx="2515937" cy="400110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txBody>
          <a:bodyPr wrap="square" rtlCol="0">
            <a:spAutoFit/>
          </a:bodyPr>
          <a:lstStyle/>
          <a:p>
            <a:pPr algn="r" eaLnBrk="0" fontAlgn="base" hangingPunct="0">
              <a:spcBef>
                <a:spcPct val="20000"/>
              </a:spcBef>
            </a:pPr>
            <a:r>
              <a:rPr kumimoji="1" lang="en-US" altLang="zh-TW" sz="2000" b="1" dirty="0" err="1">
                <a:solidFill>
                  <a:srgbClr val="FF0000"/>
                </a:solidFill>
                <a:latin typeface="Times New Roman" panose="02020603050405020304" pitchFamily="18" charset="0"/>
                <a:ea typeface="微軟正黑體" pitchFamily="34" charset="-120"/>
              </a:rPr>
              <a:t>Hujing</a:t>
            </a:r>
            <a:r>
              <a:rPr kumimoji="1" lang="en-US" altLang="zh-TW" sz="2000" b="1" dirty="0">
                <a:solidFill>
                  <a:srgbClr val="FF0000"/>
                </a:solidFill>
                <a:latin typeface="Times New Roman" panose="02020603050405020304" pitchFamily="18" charset="0"/>
                <a:ea typeface="微軟正黑體" pitchFamily="34" charset="-120"/>
              </a:rPr>
              <a:t> Police Station</a:t>
            </a:r>
          </a:p>
        </p:txBody>
      </p:sp>
      <p:sp>
        <p:nvSpPr>
          <p:cNvPr id="41" name="文字方塊 40"/>
          <p:cNvSpPr txBox="1"/>
          <p:nvPr/>
        </p:nvSpPr>
        <p:spPr>
          <a:xfrm>
            <a:off x="6687658" y="4699018"/>
            <a:ext cx="2320958" cy="400110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txBody>
          <a:bodyPr wrap="square" rtlCol="0">
            <a:spAutoFit/>
          </a:bodyPr>
          <a:lstStyle/>
          <a:p>
            <a:pPr algn="ctr" eaLnBrk="0" fontAlgn="base" hangingPunct="0">
              <a:spcBef>
                <a:spcPct val="20000"/>
              </a:spcBef>
            </a:pPr>
            <a:r>
              <a:rPr kumimoji="1" lang="en-US" altLang="zh-TW" sz="2000" b="1" dirty="0" err="1">
                <a:solidFill>
                  <a:srgbClr val="FF0000"/>
                </a:solidFill>
                <a:latin typeface="Times New Roman" panose="02020603050405020304" pitchFamily="18" charset="0"/>
                <a:ea typeface="微軟正黑體" pitchFamily="34" charset="-120"/>
              </a:rPr>
              <a:t>Hujing</a:t>
            </a:r>
            <a:r>
              <a:rPr kumimoji="1" lang="en-US" altLang="zh-TW" sz="2000" b="1" dirty="0">
                <a:solidFill>
                  <a:srgbClr val="FF0000"/>
                </a:solidFill>
                <a:latin typeface="Times New Roman" panose="02020603050405020304" pitchFamily="18" charset="0"/>
                <a:ea typeface="微軟正黑體" pitchFamily="34" charset="-120"/>
              </a:rPr>
              <a:t> Fire Station </a:t>
            </a:r>
          </a:p>
        </p:txBody>
      </p:sp>
      <p:sp>
        <p:nvSpPr>
          <p:cNvPr id="57" name="文字方塊 56"/>
          <p:cNvSpPr txBox="1"/>
          <p:nvPr/>
        </p:nvSpPr>
        <p:spPr>
          <a:xfrm>
            <a:off x="4250576" y="4099209"/>
            <a:ext cx="3386604" cy="400110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txBody>
          <a:bodyPr wrap="square" rtlCol="0">
            <a:spAutoFit/>
          </a:bodyPr>
          <a:lstStyle/>
          <a:p>
            <a:pPr algn="ctr" eaLnBrk="0" fontAlgn="base" hangingPunct="0">
              <a:spcBef>
                <a:spcPct val="20000"/>
              </a:spcBef>
            </a:pPr>
            <a:r>
              <a:rPr kumimoji="1" lang="en-US" altLang="zh-TW" sz="2000" b="1" dirty="0" err="1">
                <a:solidFill>
                  <a:srgbClr val="FF0000"/>
                </a:solidFill>
                <a:latin typeface="Times New Roman" panose="02020603050405020304" pitchFamily="18" charset="0"/>
                <a:ea typeface="微軟正黑體" pitchFamily="34" charset="-120"/>
              </a:rPr>
              <a:t>Hujing</a:t>
            </a:r>
            <a:r>
              <a:rPr kumimoji="1" lang="en-US" altLang="zh-TW" sz="2000" b="1" dirty="0">
                <a:solidFill>
                  <a:srgbClr val="FF0000"/>
                </a:solidFill>
                <a:latin typeface="Times New Roman" panose="02020603050405020304" pitchFamily="18" charset="0"/>
                <a:ea typeface="微軟正黑體" pitchFamily="34" charset="-120"/>
              </a:rPr>
              <a:t> Public Health Center</a:t>
            </a:r>
          </a:p>
        </p:txBody>
      </p:sp>
      <p:pic>
        <p:nvPicPr>
          <p:cNvPr id="59" name="Picture 6" descr="圖示-直升機"/>
          <p:cNvPicPr>
            <a:picLocks noChangeAspect="1" noChangeArrowheads="1"/>
          </p:cNvPicPr>
          <p:nvPr/>
        </p:nvPicPr>
        <p:blipFill>
          <a:blip r:embed="rId22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053122" y="5572554"/>
            <a:ext cx="540000" cy="27771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62" name="文字方塊 61"/>
          <p:cNvSpPr txBox="1"/>
          <p:nvPr/>
        </p:nvSpPr>
        <p:spPr>
          <a:xfrm>
            <a:off x="4509644" y="6228465"/>
            <a:ext cx="2337720" cy="769441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txBody>
          <a:bodyPr wrap="square" rtlCol="0">
            <a:spAutoFit/>
          </a:bodyPr>
          <a:lstStyle/>
          <a:p>
            <a:pPr algn="ctr" eaLnBrk="0" fontAlgn="base" hangingPunct="0">
              <a:spcBef>
                <a:spcPct val="20000"/>
              </a:spcBef>
            </a:pPr>
            <a:r>
              <a:rPr kumimoji="1" lang="en-US" altLang="zh-TW" sz="2000" b="1" dirty="0" err="1">
                <a:solidFill>
                  <a:srgbClr val="FF0000"/>
                </a:solidFill>
                <a:latin typeface="Times New Roman" panose="02020603050405020304" pitchFamily="18" charset="0"/>
                <a:ea typeface="微軟正黑體" pitchFamily="34" charset="-120"/>
              </a:rPr>
              <a:t>Hujing</a:t>
            </a:r>
            <a:r>
              <a:rPr kumimoji="1" lang="en-US" altLang="zh-TW" sz="2000" b="1" dirty="0">
                <a:solidFill>
                  <a:srgbClr val="FF0000"/>
                </a:solidFill>
                <a:latin typeface="Times New Roman" panose="02020603050405020304" pitchFamily="18" charset="0"/>
                <a:ea typeface="微軟正黑體" pitchFamily="34" charset="-120"/>
              </a:rPr>
              <a:t> Community </a:t>
            </a:r>
          </a:p>
          <a:p>
            <a:pPr algn="ctr" eaLnBrk="0" fontAlgn="base" hangingPunct="0">
              <a:spcBef>
                <a:spcPct val="20000"/>
              </a:spcBef>
            </a:pPr>
            <a:r>
              <a:rPr kumimoji="1" lang="en-US" altLang="zh-TW" sz="2000" b="1" dirty="0">
                <a:solidFill>
                  <a:srgbClr val="FF0000"/>
                </a:solidFill>
                <a:latin typeface="Times New Roman" panose="02020603050405020304" pitchFamily="18" charset="0"/>
                <a:ea typeface="微軟正黑體" pitchFamily="34" charset="-120"/>
              </a:rPr>
              <a:t>Activity Center</a:t>
            </a:r>
          </a:p>
        </p:txBody>
      </p:sp>
      <p:cxnSp>
        <p:nvCxnSpPr>
          <p:cNvPr id="6" name="直線單箭頭接點 5"/>
          <p:cNvCxnSpPr>
            <a:stCxn id="62" idx="0"/>
            <a:endCxn id="79" idx="2"/>
          </p:cNvCxnSpPr>
          <p:nvPr/>
        </p:nvCxnSpPr>
        <p:spPr>
          <a:xfrm flipH="1" flipV="1">
            <a:off x="4841452" y="5952167"/>
            <a:ext cx="837052" cy="276298"/>
          </a:xfrm>
          <a:prstGeom prst="straightConnector1">
            <a:avLst/>
          </a:prstGeom>
          <a:ln>
            <a:solidFill>
              <a:srgbClr val="FF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63" name="Picture 3" descr="D:\邱老師的資料\澎湖防災(107~111)\防災圖資\六鄉(市)96村里簡易疏散避難圖-10801\英文版\參考資料\適用地震災害.jpg">
            <a:extLst>
              <a:ext uri="{FF2B5EF4-FFF2-40B4-BE49-F238E27FC236}">
                <a16:creationId xmlns:a16="http://schemas.microsoft.com/office/drawing/2014/main" xmlns="" id="{5050A5CE-26F2-493F-BC54-1B55BD89B37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5" cstate="print">
            <a:clrChange>
              <a:clrFrom>
                <a:srgbClr val="FEFFFF"/>
              </a:clrFrom>
              <a:clrTo>
                <a:srgbClr val="FE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7239630" y="6451086"/>
            <a:ext cx="324197" cy="32419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4" name="Picture 4" descr="D:\邱老師的資料\澎湖防災(107~111)\防災圖資\六鄉(市)96村里簡易疏散避難圖-10801\英文版\參考資料\適用水災災害.jpg">
            <a:extLst>
              <a:ext uri="{FF2B5EF4-FFF2-40B4-BE49-F238E27FC236}">
                <a16:creationId xmlns:a16="http://schemas.microsoft.com/office/drawing/2014/main" xmlns="" id="{85303D42-A976-47B2-92C5-4545792A5F5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6" cstate="print">
            <a:clrChange>
              <a:clrFrom>
                <a:srgbClr val="FCFDFF"/>
              </a:clrFrom>
              <a:clrTo>
                <a:srgbClr val="FCFD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6892185" y="6451086"/>
            <a:ext cx="324197" cy="32419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5" name="Picture 2" descr="D:\邱老師的資料\澎湖防災(107~111)\防災圖資\六鄉(市)96村里簡易疏散避難圖-10801\英文版\參考資料\適用海嘯災害.jpg">
            <a:extLst>
              <a:ext uri="{FF2B5EF4-FFF2-40B4-BE49-F238E27FC236}">
                <a16:creationId xmlns:a16="http://schemas.microsoft.com/office/drawing/2014/main" xmlns="" id="{D23FD9B8-F6AC-4750-A7BE-3B011B80E77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4" cstate="print">
            <a:clrChange>
              <a:clrFrom>
                <a:srgbClr val="FEFFFF"/>
              </a:clrFrom>
              <a:clrTo>
                <a:srgbClr val="FE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10747538" y="3235116"/>
            <a:ext cx="317963" cy="32419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6" name="Picture 2" descr="D:\邱老師的資料\澎湖防災(107~111)\防災圖資\六鄉(市)96村里簡易疏散避難圖-10801\英文版\參考資料\適用海嘯災害.jpg"/>
          <p:cNvPicPr>
            <a:picLocks noChangeAspect="1" noChangeArrowheads="1"/>
          </p:cNvPicPr>
          <p:nvPr/>
        </p:nvPicPr>
        <p:blipFill>
          <a:blip r:embed="rId14" cstate="print">
            <a:clrChange>
              <a:clrFrom>
                <a:srgbClr val="FEFFFF"/>
              </a:clrFrom>
              <a:clrTo>
                <a:srgbClr val="FE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2359332" y="8063482"/>
            <a:ext cx="211975" cy="21613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cxnSp>
        <p:nvCxnSpPr>
          <p:cNvPr id="10" name="直線單箭頭接點 9"/>
          <p:cNvCxnSpPr>
            <a:stCxn id="57" idx="2"/>
            <a:endCxn id="35" idx="0"/>
          </p:cNvCxnSpPr>
          <p:nvPr/>
        </p:nvCxnSpPr>
        <p:spPr>
          <a:xfrm flipH="1">
            <a:off x="5942680" y="4499319"/>
            <a:ext cx="1198" cy="167554"/>
          </a:xfrm>
          <a:prstGeom prst="straightConnector1">
            <a:avLst/>
          </a:prstGeom>
          <a:ln>
            <a:solidFill>
              <a:srgbClr val="FF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7" name="直線單箭頭接點 66"/>
          <p:cNvCxnSpPr>
            <a:stCxn id="77" idx="2"/>
            <a:endCxn id="59" idx="0"/>
          </p:cNvCxnSpPr>
          <p:nvPr/>
        </p:nvCxnSpPr>
        <p:spPr>
          <a:xfrm>
            <a:off x="4319390" y="5353130"/>
            <a:ext cx="0" cy="219424"/>
          </a:xfrm>
          <a:prstGeom prst="straightConnector1">
            <a:avLst/>
          </a:prstGeom>
          <a:ln>
            <a:solidFill>
              <a:srgbClr val="FF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660727327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佈景主題">
  <a:themeElements>
    <a:clrScheme name="Office 佈景主題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佈景主題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佈景主題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佈景主題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佈景主題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270</TotalTime>
  <Words>177</Words>
  <Application>Microsoft Office PowerPoint</Application>
  <PresentationFormat>A3 紙張 (297x420 公釐)</PresentationFormat>
  <Paragraphs>60</Paragraphs>
  <Slides>1</Slides>
  <Notes>0</Notes>
  <HiddenSlides>0</HiddenSlides>
  <MMClips>0</MMClips>
  <ScaleCrop>false</ScaleCrop>
  <HeadingPairs>
    <vt:vector size="4" baseType="variant">
      <vt:variant>
        <vt:lpstr>佈景主題</vt:lpstr>
      </vt:variant>
      <vt:variant>
        <vt:i4>1</vt:i4>
      </vt:variant>
      <vt:variant>
        <vt:lpstr>投影片標題</vt:lpstr>
      </vt:variant>
      <vt:variant>
        <vt:i4>1</vt:i4>
      </vt:variant>
    </vt:vector>
  </HeadingPairs>
  <TitlesOfParts>
    <vt:vector size="2" baseType="lpstr">
      <vt:lpstr>Office 佈景主題</vt:lpstr>
      <vt:lpstr>PowerPoint 簡報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簡報</dc:title>
  <dc:creator>mao-mao Lin</dc:creator>
  <cp:lastModifiedBy>nit01</cp:lastModifiedBy>
  <cp:revision>59</cp:revision>
  <cp:lastPrinted>2017-03-10T08:22:05Z</cp:lastPrinted>
  <dcterms:created xsi:type="dcterms:W3CDTF">2017-01-19T19:49:07Z</dcterms:created>
  <dcterms:modified xsi:type="dcterms:W3CDTF">2022-02-23T03:06:31Z</dcterms:modified>
</cp:coreProperties>
</file>