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9740" autoAdjust="0"/>
  </p:normalViewPr>
  <p:slideViewPr>
    <p:cSldViewPr snapToGrid="0" showGuides="1">
      <p:cViewPr varScale="1">
        <p:scale>
          <a:sx n="77" d="100"/>
          <a:sy n="77" d="100"/>
        </p:scale>
        <p:origin x="1764" y="10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F2ECE320-3185-DADB-674B-3011EF0806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19" t="15502" r="20873" b="12766"/>
          <a:stretch/>
        </p:blipFill>
        <p:spPr>
          <a:xfrm>
            <a:off x="2434293" y="839625"/>
            <a:ext cx="10367308" cy="7817645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0" y="0"/>
          <a:ext cx="12801600" cy="827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2790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Dongshi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237756"/>
              </p:ext>
            </p:extLst>
          </p:nvPr>
        </p:nvGraphicFramePr>
        <p:xfrm>
          <a:off x="-2" y="832932"/>
          <a:ext cx="2434283" cy="8756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2368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541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4504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3450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558763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TownshipEmergency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Operation Center 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TEL:06-9921731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u="non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Shagang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kumimoji="0" lang="en-US" altLang="zh-TW" sz="12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06-9210779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TEL:06-9921119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3450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227699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3450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66464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Chenggong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Community Activity Center</a:t>
                      </a:r>
                      <a:endParaRPr lang="en-US" altLang="zh-TW" sz="12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itchFamily="34" charset="-120"/>
                        <a:cs typeface="+mn-cs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50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190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450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45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3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No.80-2, </a:t>
                      </a:r>
                      <a:r>
                        <a:rPr kumimoji="0" lang="en-US" altLang="zh-TW" sz="1200" b="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Chenggong</a:t>
                      </a:r>
                      <a:r>
                        <a:rPr kumimoji="0" lang="en-US" altLang="zh-TW" sz="12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b="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kumimoji="0" lang="en-US" altLang="zh-TW" sz="12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4504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06-9213702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46803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Dingwan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4505679"/>
                  </a:ext>
                </a:extLst>
              </a:tr>
              <a:tr h="23450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8238500"/>
                  </a:ext>
                </a:extLst>
              </a:tr>
              <a:tr h="23450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6618044"/>
                  </a:ext>
                </a:extLst>
              </a:tr>
              <a:tr h="40003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37,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Dingwan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8385927"/>
                  </a:ext>
                </a:extLst>
              </a:tr>
              <a:tr h="234504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06-9213709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195825"/>
                  </a:ext>
                </a:extLst>
              </a:tr>
              <a:tr h="32931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Highland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450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2,000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450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71519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Sep.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2025 by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-11723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8236859" y="6493164"/>
            <a:ext cx="128114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Highland</a:t>
            </a:r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5516857" y="4479207"/>
            <a:ext cx="2426610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Dongshi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2" name="Picture 6">
            <a:extLst>
              <a:ext uri="{FF2B5EF4-FFF2-40B4-BE49-F238E27FC236}">
                <a16:creationId xmlns:a16="http://schemas.microsoft.com/office/drawing/2014/main" id="{3C1DCCC5-9196-4ED8-90B7-CE764A66F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7836" y="7555997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72666" y="6077754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矩形 82">
            <a:extLst>
              <a:ext uri="{FF2B5EF4-FFF2-40B4-BE49-F238E27FC236}">
                <a16:creationId xmlns:a16="http://schemas.microsoft.com/office/drawing/2014/main" id="{7B89B9D6-271B-472F-B5DD-BB2A2438241A}"/>
              </a:ext>
            </a:extLst>
          </p:cNvPr>
          <p:cNvSpPr/>
          <p:nvPr/>
        </p:nvSpPr>
        <p:spPr>
          <a:xfrm>
            <a:off x="8073677" y="7125967"/>
            <a:ext cx="459279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Chenggong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 Community Activity Center</a:t>
            </a:r>
          </a:p>
        </p:txBody>
      </p:sp>
      <p:pic>
        <p:nvPicPr>
          <p:cNvPr id="8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95350243-0A32-4DBE-8AA3-3670F183E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723263" y="7637634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76BED1B-D6AD-4219-B154-892A467FC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64243" y="7637634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18437" y="95368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305" y="6714089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844" y="671593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646" y="8118201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3" descr="1021室外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8355" y="5994774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7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463" y="7199477"/>
            <a:ext cx="90170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9E69EE01-84F4-EB21-2AEB-873EFDE06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568" y="1425881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02287BFF-4E7C-605E-465B-D376B1AC5CEE}"/>
              </a:ext>
            </a:extLst>
          </p:cNvPr>
          <p:cNvSpPr/>
          <p:nvPr/>
        </p:nvSpPr>
        <p:spPr>
          <a:xfrm>
            <a:off x="5735811" y="1925571"/>
            <a:ext cx="441531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Dingwan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 Community Activity Center</a:t>
            </a:r>
          </a:p>
        </p:txBody>
      </p:sp>
      <p:pic>
        <p:nvPicPr>
          <p:cNvPr id="1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0D0C11D7-B708-4483-0CA5-06A0CF9C7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10333" y="1492382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25406FC7-730E-B150-E7CF-1209F8029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51313" y="1492382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2D5C6AD4-C68E-5D2B-1ECB-D54CB6E49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305" y="496287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A495CA98-DFB1-DDF1-A550-23DA7C23E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844" y="49647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4843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228</TotalTime>
  <Words>207</Words>
  <Application>Microsoft Office PowerPoint</Application>
  <PresentationFormat>A3 紙張 (297x420 公釐)</PresentationFormat>
  <Paragraphs>59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56</cp:revision>
  <dcterms:created xsi:type="dcterms:W3CDTF">2017-01-19T19:49:07Z</dcterms:created>
  <dcterms:modified xsi:type="dcterms:W3CDTF">2025-09-18T08:30:06Z</dcterms:modified>
</cp:coreProperties>
</file>