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7" d="100"/>
          <a:sy n="87" d="100"/>
        </p:scale>
        <p:origin x="66" y="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tm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3858"/>
              </p:ext>
            </p:extLst>
          </p:nvPr>
        </p:nvGraphicFramePr>
        <p:xfrm>
          <a:off x="0" y="0"/>
          <a:ext cx="12801600" cy="817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74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183091"/>
              </p:ext>
            </p:extLst>
          </p:nvPr>
        </p:nvGraphicFramePr>
        <p:xfrm>
          <a:off x="-4" y="830578"/>
          <a:ext cx="2626199" cy="877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56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89090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6308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7403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322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90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86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71-10,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06-9212797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4673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554668" y="5738142"/>
            <a:ext cx="184667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Wukan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0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1" y="55474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058" y="165490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17214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716" y="17214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9271" y="17214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14975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5296133" y="6076991"/>
            <a:ext cx="27595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菜園里澎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號道路側空地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458" y="2279140"/>
            <a:ext cx="251683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16555" y="7360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9558644" y="4579870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450" y="1925197"/>
            <a:ext cx="238362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47" y="142392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6707" y="14928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9261" y="14928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816" y="14928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7707" y="561400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圖片 58" descr="畫面剪輯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>
          <a:xfrm>
            <a:off x="2643188" y="840262"/>
            <a:ext cx="10135433" cy="7685899"/>
          </a:xfrm>
          <a:prstGeom prst="rect">
            <a:avLst/>
          </a:prstGeom>
        </p:spPr>
      </p:pic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499" y="210357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文字方塊 64"/>
          <p:cNvSpPr txBox="1"/>
          <p:nvPr/>
        </p:nvSpPr>
        <p:spPr>
          <a:xfrm>
            <a:off x="3717774" y="2610609"/>
            <a:ext cx="333609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 Elementary School</a:t>
            </a:r>
          </a:p>
        </p:txBody>
      </p:sp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213389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9097" y="214320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388" y="214165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961" y="712378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字方塊 69"/>
          <p:cNvSpPr txBox="1"/>
          <p:nvPr/>
        </p:nvSpPr>
        <p:spPr>
          <a:xfrm>
            <a:off x="7254627" y="7620772"/>
            <a:ext cx="41467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Wukan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4796" y="715798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32087" y="7156438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向右箭號 71"/>
          <p:cNvSpPr>
            <a:spLocks noChangeAspect="1"/>
          </p:cNvSpPr>
          <p:nvPr/>
        </p:nvSpPr>
        <p:spPr bwMode="auto">
          <a:xfrm rot="5400000">
            <a:off x="9099772" y="4970947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76" name="向右箭號 71"/>
          <p:cNvSpPr>
            <a:spLocks noChangeAspect="1"/>
          </p:cNvSpPr>
          <p:nvPr/>
        </p:nvSpPr>
        <p:spPr bwMode="auto">
          <a:xfrm rot="11892432">
            <a:off x="7665619" y="2260907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77" name="矩形 2"/>
          <p:cNvSpPr>
            <a:spLocks noChangeArrowheads="1"/>
          </p:cNvSpPr>
          <p:nvPr/>
        </p:nvSpPr>
        <p:spPr bwMode="auto">
          <a:xfrm>
            <a:off x="9467060" y="2724545"/>
            <a:ext cx="22301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</a:rPr>
              <a:t>Wukan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73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6313" y="8981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EF88441-7D70-4AB5-D82B-AEC6653B2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7505" y="716480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3CE60E0A-5306-8580-9164-59BE8B750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000" y="763183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F957493-E5C6-678F-619C-E6F1B4FF5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096" y="763183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D6B7160-B6E8-DD70-C1BC-F80427146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8468" y="763454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452741D-E866-42D7-D965-280FF5FC1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5497" y="5785865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2CB6801-AEB9-681D-73AD-B3C7904D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5593" y="578586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63F7A4EF-2B2D-F8D3-B830-AB67CA989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965" y="578856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175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211</Words>
  <Application>Microsoft Office PowerPoint</Application>
  <PresentationFormat>A3 紙張 (297x420 公釐)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65</cp:revision>
  <dcterms:created xsi:type="dcterms:W3CDTF">2017-01-19T19:49:07Z</dcterms:created>
  <dcterms:modified xsi:type="dcterms:W3CDTF">2023-03-22T07:30:07Z</dcterms:modified>
</cp:coreProperties>
</file>