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58" d="100"/>
          <a:sy n="58" d="100"/>
        </p:scale>
        <p:origin x="3096" y="102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istrator\Desktop\未命名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181" y="1203957"/>
            <a:ext cx="7104016" cy="10407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67667" y="1291695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向右箭號 58"/>
          <p:cNvSpPr>
            <a:spLocks noChangeAspect="1"/>
          </p:cNvSpPr>
          <p:nvPr/>
        </p:nvSpPr>
        <p:spPr bwMode="auto">
          <a:xfrm rot="1474634">
            <a:off x="5376002" y="5244215"/>
            <a:ext cx="1158022" cy="327154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500204"/>
              </p:ext>
            </p:extLst>
          </p:nvPr>
        </p:nvGraphicFramePr>
        <p:xfrm>
          <a:off x="0" y="0"/>
          <a:ext cx="9601200" cy="12006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120064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澎湖縣湖西鄉中西村簡易疏散避難圖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893082"/>
              </p:ext>
            </p:extLst>
          </p:nvPr>
        </p:nvGraphicFramePr>
        <p:xfrm>
          <a:off x="-1" y="1188721"/>
          <a:ext cx="2481944" cy="10435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8901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123043">
                  <a:extLst>
                    <a:ext uri="{9D8B030D-6E8A-4147-A177-3AD203B41FA5}">
                      <a16:colId xmlns:a16="http://schemas.microsoft.com/office/drawing/2014/main" val="3006327023"/>
                    </a:ext>
                  </a:extLst>
                </a:gridCol>
              </a:tblGrid>
              <a:tr h="394668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0359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中西村基本資料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48126"/>
                  </a:ext>
                </a:extLst>
              </a:tr>
              <a:tr h="30359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280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741734"/>
                  </a:ext>
                </a:extLst>
              </a:tr>
              <a:tr h="30359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894405">
                <a:tc gridSpan="2">
                  <a:txBody>
                    <a:bodyPr/>
                    <a:lstStyle/>
                    <a:p>
                      <a:pPr marL="0" indent="0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</a:p>
                    <a:p>
                      <a:pPr marL="0" indent="0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0" indent="0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湖西鄉災害應變中心</a:t>
                      </a:r>
                    </a:p>
                    <a:p>
                      <a:pPr marL="0" indent="0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:06-9921731</a:t>
                      </a:r>
                    </a:p>
                    <a:p>
                      <a:pPr marL="0" indent="0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中西村村長</a:t>
                      </a:r>
                      <a:r>
                        <a:rPr lang="en-US" altLang="zh-TW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HK" altLang="zh-TW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郭宜媚</a:t>
                      </a:r>
                      <a:endParaRPr lang="zh-TW" altLang="en-US" sz="1200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indent="0" algn="l" defTabSz="960120" rtl="0" eaLnBrk="1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en-US" altLang="zh-TW" sz="12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0972-828-210</a:t>
                      </a:r>
                    </a:p>
                    <a:p>
                      <a:pPr marL="0" indent="0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:06-9210606</a:t>
                      </a:r>
                    </a:p>
                    <a:p>
                      <a:pPr marL="0" indent="0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沙港派出所</a:t>
                      </a:r>
                    </a:p>
                    <a:p>
                      <a:pPr marL="0" indent="0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:06-9210779 </a:t>
                      </a:r>
                    </a:p>
                    <a:p>
                      <a:pPr marL="0" indent="0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湖西消防分隊</a:t>
                      </a:r>
                    </a:p>
                    <a:p>
                      <a:pPr marL="0" indent="0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0359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184003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遠離低窪地區或前往避難收容處所。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震災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前往開放空間或避難收容處所。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0359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2058344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沙港國小</a:t>
                      </a:r>
                    </a:p>
                    <a:p>
                      <a:pPr algn="just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、海嘯</a:t>
                      </a:r>
                    </a:p>
                    <a:p>
                      <a:pPr algn="just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湖西鄉鼎灣村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>
                        <a:lnSpc>
                          <a:spcPct val="9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:06-9210087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300454"/>
                  </a:ext>
                </a:extLst>
              </a:tr>
              <a:tr h="1138960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鼎灣村附近空地</a:t>
                      </a:r>
                    </a:p>
                    <a:p>
                      <a:pPr algn="just">
                        <a:lnSpc>
                          <a:spcPct val="8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</a:p>
                    <a:p>
                      <a:pPr algn="just">
                        <a:lnSpc>
                          <a:spcPct val="8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 2000 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:500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624504"/>
                  </a:ext>
                </a:extLst>
              </a:tr>
              <a:tr h="1924903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中西社區活動中心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:250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湖西鄉中西村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19-1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:06-9213701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2495462"/>
                  </a:ext>
                </a:extLst>
              </a:tr>
              <a:tr h="29378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湖西鄉公所</a:t>
                      </a:r>
                      <a:r>
                        <a:rPr kumimoji="0" lang="en-US" altLang="zh-TW" sz="120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kumimoji="0" lang="zh-TW" altLang="en-US" sz="120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0563926"/>
              </p:ext>
            </p:extLst>
          </p:nvPr>
        </p:nvGraphicFramePr>
        <p:xfrm>
          <a:off x="-2" y="11618976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   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721799" y="12017521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735890" y="12659175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735890" y="12391661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583" y="12579927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958" y="12291145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586" y="12547329"/>
            <a:ext cx="237600" cy="237600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660" y="1201025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92" y="12002685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839" y="12286121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Administrator\Desktop\未命名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209" y="6751320"/>
            <a:ext cx="1081132" cy="652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293" y="8380413"/>
            <a:ext cx="1096963" cy="658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3873984" y="4133391"/>
            <a:ext cx="240642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中西社區活動中心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5777772" y="6011475"/>
            <a:ext cx="317587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沙港國小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6477218" y="10033636"/>
            <a:ext cx="198002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鼎灣村附近空地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18848">
            <a:off x="6623702" y="7855301"/>
            <a:ext cx="1341553" cy="667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3684606" y="2586186"/>
            <a:ext cx="11464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中西村</a:t>
            </a:r>
          </a:p>
        </p:txBody>
      </p:sp>
      <p:pic>
        <p:nvPicPr>
          <p:cNvPr id="30" name="Picture 3" descr="1021室外"/>
          <p:cNvPicPr preferRelativeResize="0">
            <a:picLocks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5347" y="10155379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6" descr="120"/>
          <p:cNvPicPr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978" y="425513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6" descr="120"/>
          <p:cNvPicPr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385" y="548433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D:\邱老師的資料\澎湖防災(100~102)\澎湖訪視調查\湖西鄉1000726\中西村活動中心\DSC02311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615" y="9902611"/>
            <a:ext cx="1098000" cy="82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172</TotalTime>
  <Words>297</Words>
  <Application>Microsoft Office PowerPoint</Application>
  <PresentationFormat>A3 紙張 (297x420 公釐)</PresentationFormat>
  <Paragraphs>61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42</cp:revision>
  <dcterms:created xsi:type="dcterms:W3CDTF">2017-01-19T20:47:16Z</dcterms:created>
  <dcterms:modified xsi:type="dcterms:W3CDTF">2025-09-18T07:08:04Z</dcterms:modified>
</cp:coreProperties>
</file>