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86" d="100"/>
          <a:sy n="86" d="100"/>
        </p:scale>
        <p:origin x="834" y="-384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2024/2/17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2"/>
          <a:stretch/>
        </p:blipFill>
        <p:spPr>
          <a:xfrm>
            <a:off x="2504643" y="824221"/>
            <a:ext cx="7096553" cy="10879546"/>
          </a:xfrm>
          <a:prstGeom prst="rect">
            <a:avLst/>
          </a:prstGeom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2855345" y="5923746"/>
            <a:ext cx="282961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Nangang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12833"/>
              </p:ext>
            </p:extLst>
          </p:nvPr>
        </p:nvGraphicFramePr>
        <p:xfrm>
          <a:off x="0" y="0"/>
          <a:ext cx="9601200" cy="81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Nangang</a:t>
                      </a:r>
                      <a:r>
                        <a:rPr lang="en-US" altLang="zh-TW" sz="250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285769"/>
              </p:ext>
            </p:extLst>
          </p:nvPr>
        </p:nvGraphicFramePr>
        <p:xfrm>
          <a:off x="-2" y="807717"/>
          <a:ext cx="2487153" cy="10926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08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355278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TEL:06-9971007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Fire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TEL:06-9971171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08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207264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08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3297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Nangang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Activity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392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No.43,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Nangang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06-9971253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6352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Activity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416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55,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06-9971007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0927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44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6526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Qimei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595088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211" y="2328368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479" y="2362568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7899376" y="2835332"/>
            <a:ext cx="104142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211" y="1742120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493" y="1036064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233" y="992081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5505540" y="1285921"/>
            <a:ext cx="402038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031" y="686593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624" y="686593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963" y="6865931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87" y="9965044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281" y="996504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099" y="996504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141" y="879474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09" y="879474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073" y="879474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矩形 56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4572000" y="10430547"/>
            <a:ext cx="431875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Nangang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6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479" y="1806621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173" y="1806621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991" y="1806621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58142" y="86776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向右箭號 140"/>
          <p:cNvSpPr>
            <a:spLocks noChangeAspect="1"/>
          </p:cNvSpPr>
          <p:nvPr/>
        </p:nvSpPr>
        <p:spPr bwMode="auto">
          <a:xfrm rot="17887958">
            <a:off x="6254388" y="3826065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8" name="向右箭號 140"/>
          <p:cNvSpPr>
            <a:spLocks noChangeAspect="1"/>
          </p:cNvSpPr>
          <p:nvPr/>
        </p:nvSpPr>
        <p:spPr bwMode="auto">
          <a:xfrm rot="3768299">
            <a:off x="4466519" y="7805986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808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</TotalTime>
  <Words>207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48</cp:revision>
  <dcterms:created xsi:type="dcterms:W3CDTF">2017-01-19T20:47:16Z</dcterms:created>
  <dcterms:modified xsi:type="dcterms:W3CDTF">2024-02-17T04:55:31Z</dcterms:modified>
</cp:coreProperties>
</file>