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2" y="3300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" r="23593" b="10516"/>
          <a:stretch/>
        </p:blipFill>
        <p:spPr>
          <a:xfrm>
            <a:off x="2496825" y="844603"/>
            <a:ext cx="7073054" cy="10846949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35730" y="9455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33352" y="2116561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788744"/>
              </p:ext>
            </p:extLst>
          </p:nvPr>
        </p:nvGraphicFramePr>
        <p:xfrm>
          <a:off x="0" y="0"/>
          <a:ext cx="9601200" cy="882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8286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437803"/>
              </p:ext>
            </p:extLst>
          </p:nvPr>
        </p:nvGraphicFramePr>
        <p:xfrm>
          <a:off x="-2" y="855349"/>
          <a:ext cx="2487153" cy="1088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016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3389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0366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401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441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09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27-6,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06-9212752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881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fontAlgn="base" hangingPunct="1">
                        <a:lnSpc>
                          <a:spcPct val="125000"/>
                        </a:lnSpc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Dongwei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620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309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169,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5305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Square</a:t>
                      </a:r>
                      <a:endParaRPr kumimoji="0"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669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084121"/>
              </p:ext>
            </p:extLst>
          </p:nvPr>
        </p:nvGraphicFramePr>
        <p:xfrm>
          <a:off x="-2" y="11700934"/>
          <a:ext cx="9601202" cy="109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85133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16" y="633379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41" y="63398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404" y="833680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78" y="83368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803" y="83428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239" y="1016468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6135395" y="7339544"/>
            <a:ext cx="25954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Dongwei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6" name="向右箭號 58"/>
          <p:cNvSpPr>
            <a:spLocks noChangeAspect="1"/>
          </p:cNvSpPr>
          <p:nvPr/>
        </p:nvSpPr>
        <p:spPr bwMode="auto">
          <a:xfrm rot="18796878">
            <a:off x="6771321" y="382074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8" name="向右箭號 58"/>
          <p:cNvSpPr>
            <a:spLocks noChangeAspect="1"/>
          </p:cNvSpPr>
          <p:nvPr/>
        </p:nvSpPr>
        <p:spPr bwMode="auto">
          <a:xfrm rot="7821947">
            <a:off x="7441785" y="5343792"/>
            <a:ext cx="912849" cy="247303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405" y="160822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288" y="581944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724" y="873559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5053" y="1688424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7" y="168842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0162" y="1688424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45" y="47256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橢圓 64"/>
          <p:cNvSpPr/>
          <p:nvPr/>
        </p:nvSpPr>
        <p:spPr>
          <a:xfrm>
            <a:off x="3061329" y="3623792"/>
            <a:ext cx="2580012" cy="2195651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1" name="文字方塊 60"/>
          <p:cNvSpPr txBox="1">
            <a:spLocks noChangeArrowheads="1"/>
          </p:cNvSpPr>
          <p:nvPr/>
        </p:nvSpPr>
        <p:spPr bwMode="auto">
          <a:xfrm>
            <a:off x="3911462" y="5267388"/>
            <a:ext cx="27884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 Police Bureau</a:t>
            </a:r>
          </a:p>
        </p:txBody>
      </p:sp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4154679" y="6336263"/>
            <a:ext cx="443722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7232" y="59067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9787" y="59067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文字方塊 79"/>
          <p:cNvSpPr txBox="1"/>
          <p:nvPr/>
        </p:nvSpPr>
        <p:spPr>
          <a:xfrm>
            <a:off x="3748586" y="9240403"/>
            <a:ext cx="96391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8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9724" y="881287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42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4978895</TotalTime>
  <Words>186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53</cp:revision>
  <dcterms:created xsi:type="dcterms:W3CDTF">2017-01-19T20:47:16Z</dcterms:created>
  <dcterms:modified xsi:type="dcterms:W3CDTF">2023-02-24T04:21:07Z</dcterms:modified>
</cp:coreProperties>
</file>