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98" d="100"/>
          <a:sy n="98" d="100"/>
        </p:scale>
        <p:origin x="468" y="-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278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067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257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097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43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940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656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18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921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311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1743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793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95040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5211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4811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960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820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452389" y="5264701"/>
            <a:ext cx="5436332" cy="593840"/>
          </a:xfrm>
        </p:spPr>
        <p:txBody>
          <a:bodyPr>
            <a:noAutofit/>
          </a:bodyPr>
          <a:lstStyle/>
          <a:p>
            <a:pPr lvl="1" algn="l"/>
            <a:r>
              <a:rPr lang="zh-TW" altLang="en-US" sz="3600" b="1" dirty="0">
                <a:solidFill>
                  <a:schemeClr val="accent6">
                    <a:lumMod val="75000"/>
                  </a:schemeClr>
                </a:solidFill>
              </a:rPr>
              <a:t>政風預防科  陳儀芝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2338F41C-1944-4588-8534-5303AE68E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802" y="634169"/>
            <a:ext cx="4451507" cy="407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334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90" y="918169"/>
            <a:ext cx="3534876" cy="26511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995" y="918169"/>
            <a:ext cx="3810000" cy="26511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69133" cy="80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413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69133" cy="805473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8234E89F-4DD8-4724-9063-3FB2CD13AD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536" y="402735"/>
            <a:ext cx="3864033" cy="2898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9459D362-55FE-44CA-8E9E-712B6817427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23075"/>
          <a:stretch/>
        </p:blipFill>
        <p:spPr>
          <a:xfrm>
            <a:off x="5542157" y="402735"/>
            <a:ext cx="2793278" cy="2898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33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445" y="950613"/>
            <a:ext cx="4368514" cy="2900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69133" cy="805473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EA85EBF7-1E98-4119-9B38-D6A71E7830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578" y="950613"/>
            <a:ext cx="3862154" cy="2896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270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69133" cy="805473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19BD48DF-4BA1-4C2E-B45D-172BD8D653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28404" y="613318"/>
            <a:ext cx="2249127" cy="2999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FD036691-29C7-4AAC-879C-4BC8918B83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1074" y="613318"/>
            <a:ext cx="3999571" cy="2999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4847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69133" cy="805473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DEE4DB12-4491-403B-8ED8-A7A5DDF94A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697" y="805472"/>
            <a:ext cx="3499019" cy="26235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7287C9F8-AD54-440E-8542-C75273D547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3284" y="805473"/>
            <a:ext cx="3080513" cy="26235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10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l="5000" r="22000" b="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圖片 20">
            <a:extLst>
              <a:ext uri="{FF2B5EF4-FFF2-40B4-BE49-F238E27FC236}">
                <a16:creationId xmlns:a16="http://schemas.microsoft.com/office/drawing/2014/main" id="{8CEE652E-FB79-40A7-869E-CAB127BE79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8240" b="5490"/>
          <a:stretch/>
        </p:blipFill>
        <p:spPr>
          <a:xfrm>
            <a:off x="-691376" y="4471639"/>
            <a:ext cx="9316829" cy="2542478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D1903587-57F6-4A77-806F-D485C4539D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902" t="21464" r="68049" b="17398"/>
          <a:stretch/>
        </p:blipFill>
        <p:spPr>
          <a:xfrm>
            <a:off x="0" y="1293541"/>
            <a:ext cx="2107579" cy="419286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70783885-89B6-409D-A117-CF7E9182BB9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537" t="29756" r="55122" b="17399"/>
          <a:stretch/>
        </p:blipFill>
        <p:spPr>
          <a:xfrm>
            <a:off x="1338146" y="1862253"/>
            <a:ext cx="1951463" cy="3624149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F1FD4654-FE75-4F8A-8AD8-A8DB3DD23AC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073" t="29756" r="43903" b="16098"/>
          <a:stretch/>
        </p:blipFill>
        <p:spPr>
          <a:xfrm>
            <a:off x="2575932" y="1862253"/>
            <a:ext cx="1739591" cy="3713357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FBEAD8C3-FACD-48AF-AE56-53BE2B28122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000" t="36748" r="28659" b="17398"/>
          <a:stretch/>
        </p:blipFill>
        <p:spPr>
          <a:xfrm>
            <a:off x="3757962" y="2341757"/>
            <a:ext cx="1951463" cy="3144645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677D78B2-DDA1-43F4-8268-2604372F573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2561" t="51382" b="17399"/>
          <a:stretch/>
        </p:blipFill>
        <p:spPr>
          <a:xfrm>
            <a:off x="4906538" y="3345366"/>
            <a:ext cx="3423424" cy="2141036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04358F23-D605-49AB-B380-33EFA3DD32FA}"/>
              </a:ext>
            </a:extLst>
          </p:cNvPr>
          <p:cNvSpPr/>
          <p:nvPr/>
        </p:nvSpPr>
        <p:spPr>
          <a:xfrm>
            <a:off x="1934385" y="655678"/>
            <a:ext cx="36471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我的進化論</a:t>
            </a:r>
            <a:endParaRPr lang="zh-TW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54139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542</TotalTime>
  <Words>8</Words>
  <Application>Microsoft Office PowerPoint</Application>
  <PresentationFormat>如螢幕大小 (4:3)</PresentationFormat>
  <Paragraphs>2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多面向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25</cp:revision>
  <dcterms:created xsi:type="dcterms:W3CDTF">2018-12-30T07:20:04Z</dcterms:created>
  <dcterms:modified xsi:type="dcterms:W3CDTF">2019-01-03T07:13:54Z</dcterms:modified>
</cp:coreProperties>
</file>