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-972" y="517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312" y="1201620"/>
            <a:ext cx="7106888" cy="10461813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5954081" y="9986079"/>
            <a:ext cx="2318762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興仁國小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67667" y="12649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024310" y="7195068"/>
            <a:ext cx="119174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興仁里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4544393">
            <a:off x="4877473" y="6263821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17950751">
            <a:off x="4823698" y="10451779"/>
            <a:ext cx="912849" cy="25789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97883"/>
              </p:ext>
            </p:extLst>
          </p:nvPr>
        </p:nvGraphicFramePr>
        <p:xfrm>
          <a:off x="0" y="0"/>
          <a:ext cx="9601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40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澎湖縣馬公市興仁里簡易疏散避難圖</a:t>
                      </a:r>
                      <a:r>
                        <a:rPr kumimoji="0" lang="zh-TW" altLang="en-US" sz="4000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488232"/>
              </p:ext>
            </p:extLst>
          </p:nvPr>
        </p:nvGraphicFramePr>
        <p:xfrm>
          <a:off x="-1" y="1188720"/>
          <a:ext cx="2481944" cy="10444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1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957943">
                  <a:extLst>
                    <a:ext uri="{9D8B030D-6E8A-4147-A177-3AD203B41FA5}">
                      <a16:colId xmlns:a16="http://schemas.microsoft.com/office/drawing/2014/main" xmlns="" val="3006327023"/>
                    </a:ext>
                  </a:extLst>
                </a:gridCol>
              </a:tblGrid>
              <a:tr h="399073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興仁里基本資料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1479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lang="en-US" altLang="zh-TW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興仁里里長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王太平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:0932-758-156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:06-9221677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東衛派出所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:06-9211318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991417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天人湖公園周遭空地</a:t>
                      </a:r>
                      <a:endParaRPr kumimoji="0"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45300454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興仁國小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馬公市烏崁里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129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:06-9211443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1624504"/>
                  </a:ext>
                </a:extLst>
              </a:tr>
              <a:tr h="2038350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興仁社區活動中心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:110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馬公市興仁里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47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:06-9210260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06943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509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823" y="1201243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13" y="12545508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61" y="12282386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75" y="12572775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436" y="1200801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83" y="12284379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874" y="1010637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951" y="939722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3817794" y="8660760"/>
            <a:ext cx="227974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興仁社區活動中心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204" y="4542485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/>
        </p:nvSpPr>
        <p:spPr>
          <a:xfrm>
            <a:off x="3199904" y="3822169"/>
            <a:ext cx="2597893" cy="6924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天人湖公園周遭空地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26" name="Picture 2" descr="D:\邱老師的資料\澎湖防災(100~102)\澎湖訪視調查\馬公市1000824\天人湖公園週遭空地\DSC06429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864" y="663892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邱老師的資料\澎湖防災(100~102)\澎湖訪視調查\馬公市1000822\興仁國小\DSC0456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864" y="8020422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邱老師的資料\澎湖防災(100~102)\澎湖訪視調查\馬公市1000822\興仁里活動中心\DSC04528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864" y="10002522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</TotalTime>
  <Words>294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40</cp:revision>
  <dcterms:created xsi:type="dcterms:W3CDTF">2017-01-19T20:47:16Z</dcterms:created>
  <dcterms:modified xsi:type="dcterms:W3CDTF">2022-02-23T02:42:37Z</dcterms:modified>
</cp:coreProperties>
</file>