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601200" cy="12801600" type="A3"/>
  <p:notesSz cx="6797675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09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34" autoAdjust="0"/>
    <p:restoredTop sz="94660"/>
  </p:normalViewPr>
  <p:slideViewPr>
    <p:cSldViewPr snapToGrid="0" showGuides="1">
      <p:cViewPr>
        <p:scale>
          <a:sx n="106" d="100"/>
          <a:sy n="106" d="100"/>
        </p:scale>
        <p:origin x="1662" y="-3768"/>
      </p:cViewPr>
      <p:guideLst>
        <p:guide orient="horz" pos="4009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24" r="12324" b="959"/>
          <a:stretch/>
        </p:blipFill>
        <p:spPr bwMode="auto">
          <a:xfrm>
            <a:off x="2506635" y="835342"/>
            <a:ext cx="7071935" cy="10845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719136" y="1016189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3353984" y="7776044"/>
            <a:ext cx="2429592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Xixi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4" name="文字方塊 60"/>
          <p:cNvSpPr txBox="1">
            <a:spLocks noChangeArrowheads="1"/>
          </p:cNvSpPr>
          <p:nvPr/>
        </p:nvSpPr>
        <p:spPr bwMode="auto">
          <a:xfrm>
            <a:off x="6716324" y="5034258"/>
            <a:ext cx="2772303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defRPr>
            </a:lvl1pPr>
          </a:lstStyle>
          <a:p>
            <a:pPr fontAlgn="base"/>
            <a:r>
              <a:rPr lang="en-US" altLang="zh-TW" dirty="0" err="1">
                <a:cs typeface="+mn-cs"/>
              </a:rPr>
              <a:t>Xixi</a:t>
            </a:r>
            <a:r>
              <a:rPr lang="en-US" altLang="zh-TW" dirty="0">
                <a:cs typeface="+mn-cs"/>
              </a:rPr>
              <a:t> Elementary School</a:t>
            </a:r>
          </a:p>
        </p:txBody>
      </p:sp>
      <p:pic>
        <p:nvPicPr>
          <p:cNvPr id="30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4048" y="5483397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5736557"/>
              </p:ext>
            </p:extLst>
          </p:nvPr>
        </p:nvGraphicFramePr>
        <p:xfrm>
          <a:off x="0" y="0"/>
          <a:ext cx="9601200" cy="835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35572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Xixi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529761"/>
              </p:ext>
            </p:extLst>
          </p:nvPr>
        </p:nvGraphicFramePr>
        <p:xfrm>
          <a:off x="-2" y="835345"/>
          <a:ext cx="2487153" cy="108806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4876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682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989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41198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2436778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7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7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TownshipEmergency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Operation Center TEL:06-9921731 </a:t>
                      </a: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17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kumimoji="0" lang="en-US" altLang="zh-TW" sz="12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06-9921022</a:t>
                      </a:r>
                      <a:endParaRPr lang="en-US" altLang="zh-TW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  <a:p>
                      <a:pPr marL="128588" indent="-128588" algn="l" eaLnBrk="1" hangingPunct="1">
                        <a:lnSpc>
                          <a:spcPct val="17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TEL:06-9921119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41198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2436778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7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7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7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41198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472121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Highland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705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6,000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705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1,500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15921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Xixi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Elementary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705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705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25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638053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60120" rtl="0" eaLnBrk="1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130,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Xixi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57057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60120" rtl="0" eaLnBrk="1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06-9921082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74772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Sep.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2025 by Huxi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5514382"/>
              </p:ext>
            </p:extLst>
          </p:nvPr>
        </p:nvGraphicFramePr>
        <p:xfrm>
          <a:off x="-2" y="11715961"/>
          <a:ext cx="9601202" cy="10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27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352675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847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4075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0175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701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327923" y="12024422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5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332489" y="12660910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332489" y="12393396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329" y="12583901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58" y="12292842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986" y="12554999"/>
            <a:ext cx="230506" cy="230506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867" y="11999504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892" y="12000023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80" y="12005266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51" y="12284122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144" y="9001997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3422" y="9008056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5053" y="5527232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1124" y="5527232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01322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28401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136" y="12558257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14">
            <a:extLst>
              <a:ext uri="{FF2B5EF4-FFF2-40B4-BE49-F238E27FC236}">
                <a16:creationId xmlns:a16="http://schemas.microsoft.com/office/drawing/2014/main" id="{88516314-7C71-4F88-A1A0-860D55A3F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596" y="9782254"/>
            <a:ext cx="456215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B7A1012E-2DE9-4AFF-8295-133895FC6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1108" y="9825796"/>
            <a:ext cx="39175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71948336-B023-4850-82B1-EB240CFD4D6B}"/>
              </a:ext>
            </a:extLst>
          </p:cNvPr>
          <p:cNvSpPr/>
          <p:nvPr/>
        </p:nvSpPr>
        <p:spPr>
          <a:xfrm>
            <a:off x="7479155" y="10305097"/>
            <a:ext cx="1297724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Highland</a:t>
            </a:r>
          </a:p>
        </p:txBody>
      </p:sp>
      <p:pic>
        <p:nvPicPr>
          <p:cNvPr id="58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4959" y="7530707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240478">
            <a:off x="2850889" y="4799548"/>
            <a:ext cx="1331479" cy="814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7" name="向右箭號 58"/>
          <p:cNvSpPr>
            <a:spLocks noChangeAspect="1"/>
          </p:cNvSpPr>
          <p:nvPr/>
        </p:nvSpPr>
        <p:spPr bwMode="auto">
          <a:xfrm rot="3257401">
            <a:off x="4825994" y="3554907"/>
            <a:ext cx="1421280" cy="401527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5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35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720" y="9008056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278AA2ED-30A1-5456-F464-2EFCFA7132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6379" y="5526231"/>
            <a:ext cx="39175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24436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160</TotalTime>
  <Words>177</Words>
  <Application>Microsoft Office PowerPoint</Application>
  <PresentationFormat>A3 紙張 (297x420 公釐)</PresentationFormat>
  <Paragraphs>48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47</cp:revision>
  <dcterms:created xsi:type="dcterms:W3CDTF">2017-01-19T20:47:16Z</dcterms:created>
  <dcterms:modified xsi:type="dcterms:W3CDTF">2025-09-18T08:29:24Z</dcterms:modified>
</cp:coreProperties>
</file>