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78" d="100"/>
          <a:sy n="78" d="100"/>
        </p:scale>
        <p:origin x="906" y="-159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8" t="8511" r="37190" b="23619"/>
          <a:stretch/>
        </p:blipFill>
        <p:spPr bwMode="auto">
          <a:xfrm>
            <a:off x="2481943" y="1179190"/>
            <a:ext cx="7119254" cy="1042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651683" y="4491608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6242" y="13030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2367644" y="6814875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中央里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4554457" y="2642812"/>
            <a:ext cx="235783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8004049">
            <a:off x="2643515" y="7923043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206" y="5236825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890004"/>
              </p:ext>
            </p:extLst>
          </p:nvPr>
        </p:nvGraphicFramePr>
        <p:xfrm>
          <a:off x="0" y="0"/>
          <a:ext cx="9601200" cy="1186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8677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澎湖縣馬公市中央里簡易疏散避難圖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048186"/>
              </p:ext>
            </p:extLst>
          </p:nvPr>
        </p:nvGraphicFramePr>
        <p:xfrm>
          <a:off x="-1" y="1188720"/>
          <a:ext cx="2481944" cy="10430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221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102723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412698"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70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中央里基本資料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170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591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170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34963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中央里里長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項文男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:0912-151-776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:06-9265178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70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317401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70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2239928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2239928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馬公國小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馬公市明遠路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28516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841373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4063498" y="9403045"/>
            <a:ext cx="2562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衛生福利部澎湖醫院</a:t>
            </a:r>
          </a:p>
        </p:txBody>
      </p:sp>
      <p:sp>
        <p:nvSpPr>
          <p:cNvPr id="50" name="文字方塊 49"/>
          <p:cNvSpPr txBox="1"/>
          <p:nvPr/>
        </p:nvSpPr>
        <p:spPr>
          <a:xfrm>
            <a:off x="2724755" y="3823950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2504623" y="6225982"/>
            <a:ext cx="12133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史蹟公園</a:t>
            </a:r>
          </a:p>
        </p:txBody>
      </p:sp>
      <p:sp>
        <p:nvSpPr>
          <p:cNvPr id="53" name="文字方塊 52"/>
          <p:cNvSpPr txBox="1"/>
          <p:nvPr/>
        </p:nvSpPr>
        <p:spPr>
          <a:xfrm>
            <a:off x="3571976" y="8964108"/>
            <a:ext cx="12477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街內公園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114023" y="3490731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5994521" y="8049225"/>
            <a:ext cx="98374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東甲園</a:t>
            </a:r>
          </a:p>
        </p:txBody>
      </p:sp>
      <p:pic>
        <p:nvPicPr>
          <p:cNvPr id="55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919" y="3789055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065" y="5731288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030" y="3081145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34" y="391858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745" y="8461692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617" y="847520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851" y="882894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644" y="7587042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58C1B826-73F4-04FD-0997-573F1692F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31" y="1686994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06A84730-FC26-6FFD-7894-E94A3CA0C8FF}"/>
              </a:ext>
            </a:extLst>
          </p:cNvPr>
          <p:cNvSpPr txBox="1"/>
          <p:nvPr/>
        </p:nvSpPr>
        <p:spPr>
          <a:xfrm>
            <a:off x="5622002" y="1548521"/>
            <a:ext cx="233005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馬公國小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9" name="Picture 3" descr="D:\邱老師的資料\澎湖防災(100~102)\澎湖訪視調查\馬公市1000823\馬公國小\DSC05619.JPG">
            <a:extLst>
              <a:ext uri="{FF2B5EF4-FFF2-40B4-BE49-F238E27FC236}">
                <a16:creationId xmlns:a16="http://schemas.microsoft.com/office/drawing/2014/main" id="{2B5D0FDE-A25F-1A54-F8C0-7A67B9407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644" y="978988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357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</TotalTime>
  <Words>270</Words>
  <Application>Microsoft Office PowerPoint</Application>
  <PresentationFormat>A3 紙張 (297x420 公釐)</PresentationFormat>
  <Paragraphs>57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61</cp:revision>
  <dcterms:created xsi:type="dcterms:W3CDTF">2017-01-19T20:47:16Z</dcterms:created>
  <dcterms:modified xsi:type="dcterms:W3CDTF">2023-05-17T12:56:48Z</dcterms:modified>
</cp:coreProperties>
</file>