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4" d="100"/>
          <a:sy n="124" d="100"/>
        </p:scale>
        <p:origin x="-78" y="334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圖片 63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"/>
          <a:stretch/>
        </p:blipFill>
        <p:spPr>
          <a:xfrm>
            <a:off x="2638591" y="834966"/>
            <a:ext cx="10163006" cy="770334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746171"/>
              </p:ext>
            </p:extLst>
          </p:nvPr>
        </p:nvGraphicFramePr>
        <p:xfrm>
          <a:off x="0" y="0"/>
          <a:ext cx="12801600" cy="817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174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Tiexian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646577"/>
              </p:ext>
            </p:extLst>
          </p:nvPr>
        </p:nvGraphicFramePr>
        <p:xfrm>
          <a:off x="-4" y="830578"/>
          <a:ext cx="2626199" cy="8770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39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27439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55317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7439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36771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27439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40155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US" altLang="zh-TW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Highland</a:t>
                      </a:r>
                      <a:endParaRPr lang="en-US" altLang="zh-TW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94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94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950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036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036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250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620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140,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5036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50212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Tiexian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94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460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94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9413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4-5,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Tiexian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3448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06-9951011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51270799"/>
                  </a:ext>
                </a:extLst>
              </a:tr>
              <a:tr h="47395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10318540" y="1028483"/>
            <a:ext cx="223974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Tiexian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=""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590" y="171135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9971" y="6086754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7482" y="772562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3958" y="772064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=""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458965"/>
              </p:ext>
            </p:extLst>
          </p:nvPr>
        </p:nvGraphicFramePr>
        <p:xfrm>
          <a:off x="2628900" y="8529393"/>
          <a:ext cx="1017269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756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434386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317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10190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107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4869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=""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3584963" y="6494304"/>
            <a:ext cx="124976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Highland</a:t>
            </a:r>
          </a:p>
        </p:txBody>
      </p:sp>
      <p:sp>
        <p:nvSpPr>
          <p:cNvPr id="83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8798" y="2201530"/>
            <a:ext cx="414044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Tiexian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=""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=""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=""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=""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=""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=""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=""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=""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=""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=""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07467" y="90686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961" y="7209080"/>
            <a:ext cx="334467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Shanshui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=""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056" y="763455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5850" y="769072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8404" y="769072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0959" y="769072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815" y="6013166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2291" y="601316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767" y="600818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6275" y="4989779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873" y="599655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98123" y="180799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0678" y="180799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250px-Star_of_life2_sv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333667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9826117" y="3801076"/>
            <a:ext cx="290444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The second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0" name="Picture 4" descr="圖形1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992" y="557467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5" descr="警察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392" y="558037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文字方塊 71"/>
          <p:cNvSpPr txBox="1"/>
          <p:nvPr/>
        </p:nvSpPr>
        <p:spPr>
          <a:xfrm>
            <a:off x="6471138" y="5631333"/>
            <a:ext cx="254232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Pengnan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10027695" y="5609710"/>
            <a:ext cx="27028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Suogang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9273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196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63</cp:revision>
  <dcterms:created xsi:type="dcterms:W3CDTF">2017-01-19T19:49:07Z</dcterms:created>
  <dcterms:modified xsi:type="dcterms:W3CDTF">2023-02-01T06:37:49Z</dcterms:modified>
</cp:coreProperties>
</file>