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701" y="636529"/>
            <a:ext cx="10484900" cy="7402002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935281"/>
              </p:ext>
            </p:extLst>
          </p:nvPr>
        </p:nvGraphicFramePr>
        <p:xfrm>
          <a:off x="0" y="646376"/>
          <a:ext cx="2316480" cy="8961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776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51704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32261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25392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鎖港里基本資料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24937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2860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28346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510579">
                <a:tc gridSpan="2">
                  <a:txBody>
                    <a:bodyPr/>
                    <a:lstStyle/>
                    <a:p>
                      <a:pPr eaLnBrk="0" hangingPunct="0">
                        <a:lnSpc>
                          <a:spcPct val="85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0" hangingPunct="0">
                        <a:lnSpc>
                          <a:spcPct val="85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鎖港里里長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kumimoji="0"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蔡成火</a:t>
                      </a:r>
                      <a:endParaRPr kumimoji="0"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0"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0933-879-419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鎖港派出所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澎南消防分隊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14857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60059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22352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405246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鎖港社區活動中心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:460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:115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馬公市鎖港里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633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:06-9952346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302030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山水國小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:165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馬公市山水里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140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:06-9951004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328354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鎖港紫微宮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馬公市鎖港里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593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:06-9952579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8406706" y="3887975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鎖港里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396301" y="70785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465203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澎湖縣馬公市鎖港里簡易疏散避難圖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77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922548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282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314651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842089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659" y="706524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2405" y="2448886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0031" y="103337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326107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286" y="326107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3974082" y="6956061"/>
            <a:ext cx="231690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山水國小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480592" y="2300936"/>
            <a:ext cx="237331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鎖港社區活動中心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9612847" y="926372"/>
            <a:ext cx="243957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鎖港紫微宮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314459" y="3289273"/>
            <a:ext cx="182036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澎南消防分隊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127838" y="3288368"/>
            <a:ext cx="145453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鎖港派出所</a:t>
            </a:r>
          </a:p>
        </p:txBody>
      </p:sp>
      <p:pic>
        <p:nvPicPr>
          <p:cNvPr id="53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841" y="518537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文字方塊 21"/>
          <p:cNvSpPr txBox="1"/>
          <p:nvPr/>
        </p:nvSpPr>
        <p:spPr>
          <a:xfrm>
            <a:off x="10623661" y="5202843"/>
            <a:ext cx="103350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南午塔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6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2724" y="302887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字方塊 31"/>
          <p:cNvSpPr txBox="1"/>
          <p:nvPr/>
        </p:nvSpPr>
        <p:spPr>
          <a:xfrm>
            <a:off x="11010772" y="3059375"/>
            <a:ext cx="110837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北子塔</a:t>
            </a:r>
          </a:p>
        </p:txBody>
      </p:sp>
      <p:pic>
        <p:nvPicPr>
          <p:cNvPr id="12" name="Picture 2" descr="D:\邱老師的資料\澎湖防災(100~102)\澎湖訪視調查\馬公市1000822\鎖港里活動中心\DSC0439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2" y="557196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邱老師的資料\澎湖防災(100~102)\澎湖訪視調查\馬公市1000822\山水國小\DSC0434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237" y="695994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邱老師的資料\澎湖防災(100~102)\澎湖訪視調查\馬公市1000822\紫微宮\DSC04418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52" y="824539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</TotalTime>
  <Words>330</Words>
  <Application>Microsoft Office PowerPoint</Application>
  <PresentationFormat>A3 紙張 (297x420 公釐)</PresentationFormat>
  <Paragraphs>71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41</cp:revision>
  <dcterms:created xsi:type="dcterms:W3CDTF">2017-01-19T19:49:07Z</dcterms:created>
  <dcterms:modified xsi:type="dcterms:W3CDTF">2022-02-23T02:43:33Z</dcterms:modified>
</cp:coreProperties>
</file>