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6" t="13279" r="5606" b="8543"/>
          <a:stretch/>
        </p:blipFill>
        <p:spPr bwMode="auto">
          <a:xfrm>
            <a:off x="2328673" y="649665"/>
            <a:ext cx="10472928" cy="7325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659017"/>
              </p:ext>
            </p:extLst>
          </p:nvPr>
        </p:nvGraphicFramePr>
        <p:xfrm>
          <a:off x="0" y="622400"/>
          <a:ext cx="2316480" cy="89884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3787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62693">
                  <a:extLst>
                    <a:ext uri="{9D8B030D-6E8A-4147-A177-3AD203B41FA5}">
                      <a16:colId xmlns:a16="http://schemas.microsoft.com/office/drawing/2014/main" xmlns="" val="2531947968"/>
                    </a:ext>
                  </a:extLst>
                </a:gridCol>
              </a:tblGrid>
              <a:tr h="28012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桶盤里基本資料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398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1801353">
                <a:tc gridSpan="2"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0" hangingPunct="0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馬公市災害應變中心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:06-9272173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桶盤里里長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-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蘇德成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:0937-604-121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:06-9219266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桶盤派出所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:06-9291270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桶盤消防分隊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:06-9291267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196284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870436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249406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773794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桶盤嶼島嶼中央高地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:2000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:500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1454299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桶盤社區暨農漁民活動中心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:93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:20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:15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馬公市桶盤里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31-2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:06-9291250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1424720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福海宮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:450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:110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:75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馬公市桶盤里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29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</a:rPr>
                        <a:t>:06-9291279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9816705"/>
                  </a:ext>
                </a:extLst>
              </a:tr>
              <a:tr h="202726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898625"/>
              </p:ext>
            </p:extLst>
          </p:nvPr>
        </p:nvGraphicFramePr>
        <p:xfrm>
          <a:off x="2316481" y="7983988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6829046" y="6286794"/>
            <a:ext cx="123663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itchFamily="18" charset="0"/>
                <a:ea typeface="微軟正黑體" pitchFamily="34" charset="-120"/>
              </a:rPr>
              <a:t>桶盤里</a:t>
            </a:r>
            <a:endParaRPr lang="zh-TW" altLang="en-US" sz="2500" b="1" dirty="0">
              <a:solidFill>
                <a:srgbClr val="0000FF"/>
              </a:solidFill>
            </a:endParaRPr>
          </a:p>
        </p:txBody>
      </p:sp>
      <p:sp>
        <p:nvSpPr>
          <p:cNvPr id="40" name="圓形圖 151"/>
          <p:cNvSpPr/>
          <p:nvPr/>
        </p:nvSpPr>
        <p:spPr bwMode="auto">
          <a:xfrm>
            <a:off x="5724582" y="9368052"/>
            <a:ext cx="133568" cy="162599"/>
          </a:xfrm>
          <a:prstGeom prst="pie">
            <a:avLst>
              <a:gd name="adj1" fmla="val 10672745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9" y="8445480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7" y="9386401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20" y="8990232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411460" y="738914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241099"/>
              </p:ext>
            </p:extLst>
          </p:nvPr>
        </p:nvGraphicFramePr>
        <p:xfrm>
          <a:off x="0" y="12192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澎湖縣馬公市桶盤里簡易疏散避難圖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061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151" y="8815478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5" y="8396519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220" y="9240907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706" y="882823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486" y="9302776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220" y="8409021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928" y="4061507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6797514" y="3806812"/>
            <a:ext cx="230931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福海宮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927" y="4584779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6264214" y="5085460"/>
            <a:ext cx="323126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桶盤社區暨農漁民活動中心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45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716" y="3035137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3860141" y="3067282"/>
            <a:ext cx="171307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桶盤消防分隊</a:t>
            </a:r>
          </a:p>
        </p:txBody>
      </p:sp>
      <p:pic>
        <p:nvPicPr>
          <p:cNvPr id="48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266" y="4568400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方塊 9"/>
          <p:cNvSpPr txBox="1"/>
          <p:nvPr/>
        </p:nvSpPr>
        <p:spPr>
          <a:xfrm>
            <a:off x="7447364" y="4600545"/>
            <a:ext cx="147148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桶盤衛生室</a:t>
            </a:r>
          </a:p>
        </p:txBody>
      </p:sp>
      <p:pic>
        <p:nvPicPr>
          <p:cNvPr id="4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528" y="2474826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字方塊 10"/>
          <p:cNvSpPr txBox="1"/>
          <p:nvPr/>
        </p:nvSpPr>
        <p:spPr>
          <a:xfrm>
            <a:off x="6312679" y="2498576"/>
            <a:ext cx="148686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桶盤駐在所</a:t>
            </a:r>
          </a:p>
        </p:txBody>
      </p:sp>
      <p:pic>
        <p:nvPicPr>
          <p:cNvPr id="5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894" y="4155872"/>
            <a:ext cx="630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字方塊 14"/>
          <p:cNvSpPr txBox="1"/>
          <p:nvPr/>
        </p:nvSpPr>
        <p:spPr>
          <a:xfrm>
            <a:off x="4540860" y="4132604"/>
            <a:ext cx="103235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公廟前</a:t>
            </a:r>
          </a:p>
        </p:txBody>
      </p:sp>
      <p:pic>
        <p:nvPicPr>
          <p:cNvPr id="12" name="Picture 2" descr="D:\邱老師的資料\澎湖防災(100~102)\澎湖訪視調查\馬公市1000824\桶盤里活動中心\DSC05773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288" y="6798769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D:\邱老師的資料\澎湖防災(100~102)\澎湖訪視調查\馬公市1000824\桶盤高地\DSC05870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288" y="5598531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D:\邱老師的資料\澎湖防災(100~102)\澎湖訪視調查\馬公市1000824\桶盤里活動中心\DSC05769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288" y="8314353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1021室外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210" y="5744711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文字方塊 36"/>
          <p:cNvSpPr txBox="1"/>
          <p:nvPr/>
        </p:nvSpPr>
        <p:spPr>
          <a:xfrm>
            <a:off x="3656433" y="6234529"/>
            <a:ext cx="2492990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桶盤嶼島嶼中央高地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606</TotalTime>
  <Words>318</Words>
  <Application>Microsoft Office PowerPoint</Application>
  <PresentationFormat>A3 紙張 (297x420 公釐)</PresentationFormat>
  <Paragraphs>68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60</cp:revision>
  <cp:lastPrinted>2017-03-10T08:22:26Z</cp:lastPrinted>
  <dcterms:created xsi:type="dcterms:W3CDTF">2017-01-19T19:49:07Z</dcterms:created>
  <dcterms:modified xsi:type="dcterms:W3CDTF">2022-02-23T02:45:09Z</dcterms:modified>
</cp:coreProperties>
</file>