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5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348" y="668676"/>
            <a:ext cx="10515857" cy="7338718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100604"/>
              </p:ext>
            </p:extLst>
          </p:nvPr>
        </p:nvGraphicFramePr>
        <p:xfrm>
          <a:off x="-4" y="641850"/>
          <a:ext cx="2316480" cy="8959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1132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65348">
                  <a:extLst>
                    <a:ext uri="{9D8B030D-6E8A-4147-A177-3AD203B41FA5}">
                      <a16:colId xmlns:a16="http://schemas.microsoft.com/office/drawing/2014/main" xmlns="" val="1028464656"/>
                    </a:ext>
                  </a:extLst>
                </a:gridCol>
              </a:tblGrid>
              <a:tr h="39684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0526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光華里基本資料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0526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kumimoji="0" lang="en-US" altLang="zh-TW" sz="14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1217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05266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2164846">
                <a:tc gridSpan="2"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光華里里長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蔡武智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:0912-779-081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:06-9216797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文澳派出所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:06-9214622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305266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1080642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305266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829308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光華社區活動中心</a:t>
                      </a:r>
                      <a:endParaRPr lang="en-US" altLang="zh-TW" sz="11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水災、地震</a:t>
                      </a:r>
                      <a:endParaRPr lang="en-US" altLang="zh-TW" sz="11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樓層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:150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:35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中長期收容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:25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lang="en-US" altLang="zh-TW" sz="11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地址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馬公市光華里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21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  <a:endParaRPr lang="en-US" altLang="zh-TW" sz="11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671332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中正國中</a:t>
                      </a:r>
                      <a:endParaRPr lang="en-US" altLang="zh-TW" sz="11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1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</a:rPr>
                        <a:t>:600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</a:rPr>
                        <a:t>:150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1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馬公市光華里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</a:rPr>
                        <a:t>101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15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</a:rPr>
                        <a:t>:06-9211137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29004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7008280" y="6883567"/>
            <a:ext cx="126501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光華里</a:t>
            </a: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43985" y="75056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216451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澎湖縣馬公市光華里簡易疏散避難圖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90" y="881946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080" y="923211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229" y="8406819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348" y="6321146"/>
            <a:ext cx="900000" cy="673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348" y="8096658"/>
            <a:ext cx="900000" cy="638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766" y="6657694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655" y="2851733"/>
            <a:ext cx="4572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3605222" y="3348929"/>
            <a:ext cx="257465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中正國中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5089591" y="5908582"/>
            <a:ext cx="228020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光華社區活動中心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30242">
            <a:off x="8147244" y="5638901"/>
            <a:ext cx="938192" cy="87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</TotalTime>
  <Words>260</Words>
  <Application>Microsoft Office PowerPoint</Application>
  <PresentationFormat>A3 紙張 (297x420 公釐)</PresentationFormat>
  <Paragraphs>58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46</cp:revision>
  <dcterms:created xsi:type="dcterms:W3CDTF">2017-01-19T19:49:07Z</dcterms:created>
  <dcterms:modified xsi:type="dcterms:W3CDTF">2022-02-23T02:39:18Z</dcterms:modified>
</cp:coreProperties>
</file>