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78" y="276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12" y="654549"/>
            <a:ext cx="10470288" cy="738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210594"/>
              </p:ext>
            </p:extLst>
          </p:nvPr>
        </p:nvGraphicFramePr>
        <p:xfrm>
          <a:off x="0" y="612291"/>
          <a:ext cx="2316480" cy="9002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464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1016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28059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陽明里基本資料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2779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525792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kumimoji="0"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陽明里里長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黃信義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:0932-779-064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:06-9275862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6983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43817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1963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426059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中興國小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馬公市光復路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186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:06-9272779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95425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文光國中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馬公市文光路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:06-9272992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10147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馬公市明遠路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3756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292212" y="1040494"/>
            <a:ext cx="1415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陽明里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0993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95958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澎湖縣馬公市陽明里簡易疏散避難圖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291" y="3129390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59" y="3988028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1" y="5694747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69" y="196688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283899" y="1556020"/>
            <a:ext cx="158674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火燒坪公園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473055" y="4478874"/>
            <a:ext cx="249836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文光國中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531822" y="5572579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892233" y="2979190"/>
            <a:ext cx="236106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中興國小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54703" y="5694747"/>
            <a:ext cx="148315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光明派出所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9004">
            <a:off x="7236175" y="1864761"/>
            <a:ext cx="579437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4948518" y="3819693"/>
            <a:ext cx="12144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千禧公園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88" y="3799342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10284181" y="3673428"/>
            <a:ext cx="178232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重威紀念公園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115" y="3630950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4066510" y="3101306"/>
            <a:ext cx="12368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816" y="3070197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 descr="警察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018" y="613185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3" y="5282513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3" y="6779913"/>
            <a:ext cx="900000" cy="67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3" descr="D:\邱老師的資料\澎湖防災(100~102)\澎湖訪視調查\馬公市1000823\馬公國小\DSC05619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3" y="822833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326</Words>
  <Application>Microsoft Office PowerPoint</Application>
  <PresentationFormat>A3 紙張 (297x420 公釐)</PresentationFormat>
  <Paragraphs>73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52</cp:revision>
  <dcterms:created xsi:type="dcterms:W3CDTF">2017-01-19T19:49:07Z</dcterms:created>
  <dcterms:modified xsi:type="dcterms:W3CDTF">2022-02-23T02:32:23Z</dcterms:modified>
</cp:coreProperties>
</file>