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438" autoAdjust="0"/>
  </p:normalViewPr>
  <p:slideViewPr>
    <p:cSldViewPr snapToGrid="0" showGuides="1">
      <p:cViewPr>
        <p:scale>
          <a:sx n="87" d="100"/>
          <a:sy n="87" d="100"/>
        </p:scale>
        <p:origin x="2214" y="-223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t="1" r="19421" b="556"/>
          <a:stretch/>
        </p:blipFill>
        <p:spPr bwMode="auto">
          <a:xfrm>
            <a:off x="2496997" y="870607"/>
            <a:ext cx="7096583" cy="108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88639" y="100172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473181" y="3549615"/>
            <a:ext cx="240963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Tanbian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315447"/>
              </p:ext>
            </p:extLst>
          </p:nvPr>
        </p:nvGraphicFramePr>
        <p:xfrm>
          <a:off x="0" y="0"/>
          <a:ext cx="9601200" cy="8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133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Tanbian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693655"/>
              </p:ext>
            </p:extLst>
          </p:nvPr>
        </p:nvGraphicFramePr>
        <p:xfrm>
          <a:off x="-2" y="855344"/>
          <a:ext cx="2487153" cy="1085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39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44539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25799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TEL:06-9210779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4702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32497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4466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36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3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73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218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Tanbian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3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3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47-1,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Tanbian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73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0964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52035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077" y="10399049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354" y="10433249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8088418" y="10906991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374" y="528206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60"/>
          <p:cNvSpPr txBox="1">
            <a:spLocks noChangeArrowheads="1"/>
          </p:cNvSpPr>
          <p:nvPr/>
        </p:nvSpPr>
        <p:spPr bwMode="auto">
          <a:xfrm>
            <a:off x="2571453" y="5776233"/>
            <a:ext cx="42779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Tanbian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4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896" y="533584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967" y="533584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80" y="732826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082" y="904358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094" y="904265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93254">
            <a:off x="4349747" y="6489779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6752">
            <a:off x="7016037" y="8780385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766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179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45</cp:revision>
  <dcterms:created xsi:type="dcterms:W3CDTF">2017-01-19T20:47:16Z</dcterms:created>
  <dcterms:modified xsi:type="dcterms:W3CDTF">2025-09-18T08:36:13Z</dcterms:modified>
</cp:coreProperties>
</file>