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8" r:id="rId3"/>
    <p:sldId id="273" r:id="rId4"/>
    <p:sldId id="268" r:id="rId5"/>
    <p:sldId id="269" r:id="rId6"/>
    <p:sldId id="259" r:id="rId7"/>
    <p:sldId id="270" r:id="rId8"/>
    <p:sldId id="271" r:id="rId9"/>
    <p:sldId id="272" r:id="rId10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29" autoAdjust="0"/>
    <p:restoredTop sz="90409" autoAdjust="0"/>
  </p:normalViewPr>
  <p:slideViewPr>
    <p:cSldViewPr showGuides="1">
      <p:cViewPr varScale="1">
        <p:scale>
          <a:sx n="104" d="100"/>
          <a:sy n="104" d="100"/>
        </p:scale>
        <p:origin x="-1854" y="-84"/>
      </p:cViewPr>
      <p:guideLst>
        <p:guide orient="horz" pos="2160"/>
        <p:guide pos="2880"/>
      </p:guideLst>
    </p:cSldViewPr>
  </p:slideViewPr>
  <p:notesTextViewPr>
    <p:cViewPr>
      <p:scale>
        <a:sx n="50" d="100"/>
        <a:sy n="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611157-34CD-4BB8-AA07-524960116922}" type="datetimeFigureOut">
              <a:rPr lang="zh-TW" altLang="en-US" smtClean="0"/>
              <a:t>2020/4/23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9203AA-697E-416E-9E33-B8E8C90DCBF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86323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9203AA-697E-416E-9E33-B8E8C90DCBF4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5916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9203AA-697E-416E-9E33-B8E8C90DCBF4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03391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9203AA-697E-416E-9E33-B8E8C90DCBF4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866777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9203AA-697E-416E-9E33-B8E8C90DCBF4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53476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71564-59C9-4245-8B04-B3081DDE467B}" type="datetimeFigureOut">
              <a:rPr lang="zh-TW" altLang="en-US" smtClean="0"/>
              <a:t>2020/4/23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414FE-312C-42D3-86F3-EF23E856A3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56229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71564-59C9-4245-8B04-B3081DDE467B}" type="datetimeFigureOut">
              <a:rPr lang="zh-TW" altLang="en-US" smtClean="0"/>
              <a:t>2020/4/23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414FE-312C-42D3-86F3-EF23E856A3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35373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71564-59C9-4245-8B04-B3081DDE467B}" type="datetimeFigureOut">
              <a:rPr lang="zh-TW" altLang="en-US" smtClean="0"/>
              <a:t>2020/4/23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414FE-312C-42D3-86F3-EF23E856A3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08982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71564-59C9-4245-8B04-B3081DDE467B}" type="datetimeFigureOut">
              <a:rPr lang="zh-TW" altLang="en-US" smtClean="0"/>
              <a:t>2020/4/23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414FE-312C-42D3-86F3-EF23E856A3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10080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71564-59C9-4245-8B04-B3081DDE467B}" type="datetimeFigureOut">
              <a:rPr lang="zh-TW" altLang="en-US" smtClean="0"/>
              <a:t>2020/4/23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414FE-312C-42D3-86F3-EF23E856A3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60169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71564-59C9-4245-8B04-B3081DDE467B}" type="datetimeFigureOut">
              <a:rPr lang="zh-TW" altLang="en-US" smtClean="0"/>
              <a:t>2020/4/23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414FE-312C-42D3-86F3-EF23E856A3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65837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71564-59C9-4245-8B04-B3081DDE467B}" type="datetimeFigureOut">
              <a:rPr lang="zh-TW" altLang="en-US" smtClean="0"/>
              <a:t>2020/4/23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414FE-312C-42D3-86F3-EF23E856A3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7303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71564-59C9-4245-8B04-B3081DDE467B}" type="datetimeFigureOut">
              <a:rPr lang="zh-TW" altLang="en-US" smtClean="0"/>
              <a:t>2020/4/23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414FE-312C-42D3-86F3-EF23E856A3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50729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71564-59C9-4245-8B04-B3081DDE467B}" type="datetimeFigureOut">
              <a:rPr lang="zh-TW" altLang="en-US" smtClean="0"/>
              <a:t>2020/4/23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414FE-312C-42D3-86F3-EF23E856A3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04192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71564-59C9-4245-8B04-B3081DDE467B}" type="datetimeFigureOut">
              <a:rPr lang="zh-TW" altLang="en-US" smtClean="0"/>
              <a:t>2020/4/23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414FE-312C-42D3-86F3-EF23E856A3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92244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71564-59C9-4245-8B04-B3081DDE467B}" type="datetimeFigureOut">
              <a:rPr lang="zh-TW" altLang="en-US" smtClean="0"/>
              <a:t>2020/4/23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414FE-312C-42D3-86F3-EF23E856A3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12142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71564-59C9-4245-8B04-B3081DDE467B}" type="datetimeFigureOut">
              <a:rPr lang="zh-TW" altLang="en-US" smtClean="0"/>
              <a:t>2020/4/23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C414FE-312C-42D3-86F3-EF23E856A3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03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3.gif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395536" y="3501008"/>
            <a:ext cx="8424936" cy="1752600"/>
          </a:xfrm>
        </p:spPr>
        <p:txBody>
          <a:bodyPr>
            <a:normAutofit fontScale="70000" lnSpcReduction="20000"/>
          </a:bodyPr>
          <a:lstStyle/>
          <a:p>
            <a:r>
              <a:rPr lang="en-US" altLang="zh-TW" sz="40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Google Hangouts Meet</a:t>
            </a:r>
          </a:p>
          <a:p>
            <a:r>
              <a:rPr lang="zh-TW" altLang="en-US" sz="40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雲端視訊會議室</a:t>
            </a:r>
            <a:endParaRPr lang="en-US" altLang="zh-TW" sz="40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40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簡易</a:t>
            </a:r>
            <a:r>
              <a:rPr lang="zh-TW" altLang="en-US" sz="4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操作</a:t>
            </a:r>
            <a:r>
              <a:rPr lang="zh-TW" altLang="en-US" sz="40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說明</a:t>
            </a:r>
            <a:endParaRPr lang="en-US" altLang="zh-TW" sz="40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40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(android)</a:t>
            </a:r>
            <a:endParaRPr lang="zh-TW" altLang="en-US" sz="4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26" name="Picture 2" descr="C:\Users\CFT\Pictures\澎湖縣政府標誌\縣徽-透明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13" y="1196752"/>
            <a:ext cx="1857375" cy="185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883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內容版面配置區 2"/>
          <p:cNvSpPr>
            <a:spLocks noGrp="1"/>
          </p:cNvSpPr>
          <p:nvPr>
            <p:ph idx="1"/>
          </p:nvPr>
        </p:nvSpPr>
        <p:spPr>
          <a:xfrm>
            <a:off x="4283968" y="1268760"/>
            <a:ext cx="4464496" cy="4680520"/>
          </a:xfrm>
          <a:solidFill>
            <a:srgbClr val="FFFFFF">
              <a:alpha val="20000"/>
            </a:srgb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u"/>
            </a:pPr>
            <a:r>
              <a:rPr lang="en-US" altLang="zh-TW" sz="2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Google Hangouts </a:t>
            </a:r>
            <a:r>
              <a:rPr lang="en-US" altLang="zh-TW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Meet</a:t>
            </a: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雲端</a:t>
            </a:r>
            <a:r>
              <a:rPr lang="zh-TW" altLang="en-US" sz="2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視訊</a:t>
            </a: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會議需由會議建立者發送會議召開資訊，提供會議連結點給與會者加入。</a:t>
            </a:r>
            <a:endParaRPr lang="en-US" altLang="zh-TW" sz="2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buFont typeface="Wingdings" panose="05000000000000000000" pitchFamily="2" charset="2"/>
              <a:buChar char="u"/>
            </a:pPr>
            <a:r>
              <a:rPr lang="zh-TW" altLang="en-US" sz="2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與會</a:t>
            </a:r>
            <a:r>
              <a:rPr lang="zh-TW" altLang="en-US" sz="26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者可點擊訊息</a:t>
            </a:r>
            <a:r>
              <a:rPr lang="zh-TW" altLang="en-US" sz="2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中的連結</a:t>
            </a:r>
            <a:r>
              <a:rPr lang="zh-TW" altLang="en-US" sz="26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網址，運用個人電腦或行動裝置加入會議。</a:t>
            </a:r>
            <a:endParaRPr lang="en-US" altLang="zh-TW" sz="2600" b="1" dirty="0" smtClean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buFont typeface="Wingdings" panose="05000000000000000000" pitchFamily="2" charset="2"/>
              <a:buChar char="u"/>
            </a:pPr>
            <a:r>
              <a:rPr lang="zh-TW" altLang="en-US" sz="2600" b="1" spc="-5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行動裝置尚未安裝</a:t>
            </a:r>
            <a:r>
              <a:rPr lang="en-US" altLang="zh-TW" sz="2600" b="1" spc="-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Google </a:t>
            </a:r>
            <a:r>
              <a:rPr lang="en-US" altLang="zh-TW" sz="2600" b="1" spc="-5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Hangouts </a:t>
            </a:r>
            <a:r>
              <a:rPr lang="en-US" altLang="zh-TW" sz="2600" b="1" spc="-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Meet </a:t>
            </a:r>
            <a:r>
              <a:rPr lang="zh-TW" altLang="en-US" sz="2600" b="1" spc="-5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程式者，必須先完成</a:t>
            </a:r>
            <a:r>
              <a:rPr lang="en-US" altLang="zh-TW" sz="2600" b="1" spc="-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APP</a:t>
            </a:r>
            <a:r>
              <a:rPr lang="zh-TW" altLang="en-US" sz="2600" b="1" spc="-5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安裝程序。</a:t>
            </a:r>
            <a:endParaRPr lang="en-US" altLang="zh-TW" sz="2600" b="1" spc="-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圓角矩形 1"/>
          <p:cNvSpPr/>
          <p:nvPr/>
        </p:nvSpPr>
        <p:spPr>
          <a:xfrm>
            <a:off x="380152" y="368732"/>
            <a:ext cx="6208072" cy="648000"/>
          </a:xfrm>
          <a:prstGeom prst="roundRect">
            <a:avLst/>
          </a:prstGeom>
          <a:solidFill>
            <a:srgbClr val="000099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加入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會議方式－連結網址登入</a:t>
            </a:r>
            <a:endPara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00" r="-13091" b="26501"/>
          <a:stretch/>
        </p:blipFill>
        <p:spPr>
          <a:xfrm>
            <a:off x="395536" y="1268760"/>
            <a:ext cx="4175854" cy="4752528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024468" y="2060848"/>
            <a:ext cx="2683436" cy="122413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30959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41999" r="-108"/>
          <a:stretch/>
        </p:blipFill>
        <p:spPr>
          <a:xfrm>
            <a:off x="380152" y="1286100"/>
            <a:ext cx="3714374" cy="4663179"/>
          </a:xfrm>
          <a:prstGeom prst="rect">
            <a:avLst/>
          </a:prstGeom>
        </p:spPr>
      </p:pic>
      <p:sp>
        <p:nvSpPr>
          <p:cNvPr id="6" name="內容版面配置區 2"/>
          <p:cNvSpPr>
            <a:spLocks noGrp="1"/>
          </p:cNvSpPr>
          <p:nvPr>
            <p:ph idx="1"/>
          </p:nvPr>
        </p:nvSpPr>
        <p:spPr>
          <a:xfrm>
            <a:off x="4283968" y="1268760"/>
            <a:ext cx="4464496" cy="4752528"/>
          </a:xfrm>
          <a:solidFill>
            <a:srgbClr val="FFFFFF">
              <a:alpha val="20000"/>
            </a:srgb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>
            <a:noAutofit/>
          </a:bodyPr>
          <a:lstStyle/>
          <a:p>
            <a:pPr algn="just">
              <a:lnSpc>
                <a:spcPts val="3040"/>
              </a:lnSpc>
              <a:spcBef>
                <a:spcPts val="600"/>
              </a:spcBef>
              <a:buFont typeface="Wingdings" panose="05000000000000000000" pitchFamily="2" charset="2"/>
              <a:buChar char="u"/>
            </a:pP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加入會議過程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中，無法直接透過點擊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會議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連結網址加入，卻出現「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請輸入會議代碼」 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畫面時</a:t>
            </a:r>
            <a:r>
              <a:rPr lang="zh-TW" altLang="en-US" sz="24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，其會議代碼為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會議連結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網址</a:t>
            </a:r>
            <a:r>
              <a:rPr lang="en-US" altLang="zh-TW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https://meet.google.com/</a:t>
            </a:r>
            <a:r>
              <a:rPr lang="en-US" altLang="zh-TW" sz="2400" b="1" u="sng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XXX-XXXX-XXX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之後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方英文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字串（以例以</a:t>
            </a:r>
            <a:r>
              <a:rPr lang="en-US" altLang="zh-TW" sz="2400" b="1" u="sng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X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替代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ts val="3040"/>
              </a:lnSpc>
              <a:buFont typeface="Wingdings" panose="05000000000000000000" pitchFamily="2" charset="2"/>
              <a:buChar char="u"/>
            </a:pPr>
            <a:r>
              <a:rPr lang="zh-TW" altLang="en-US" sz="2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zh-TW" altLang="en-US" sz="24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請確認是否已確實關閉此</a:t>
            </a:r>
            <a:r>
              <a:rPr lang="en-US" altLang="zh-TW" sz="24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APP</a:t>
            </a:r>
            <a:r>
              <a:rPr lang="zh-TW" altLang="en-US" sz="24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程式，或對行動裝置重新開機，再重新</a:t>
            </a:r>
            <a:r>
              <a:rPr lang="zh-TW" altLang="en-US" sz="2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點擊會議連結</a:t>
            </a:r>
            <a:r>
              <a:rPr lang="zh-TW" altLang="en-US" sz="24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網址試試</a:t>
            </a:r>
            <a:r>
              <a:rPr lang="zh-TW" altLang="en-US" sz="2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4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圓角矩形 1"/>
          <p:cNvSpPr/>
          <p:nvPr/>
        </p:nvSpPr>
        <p:spPr>
          <a:xfrm>
            <a:off x="380152" y="368732"/>
            <a:ext cx="5343976" cy="648000"/>
          </a:xfrm>
          <a:prstGeom prst="roundRect">
            <a:avLst/>
          </a:prstGeom>
          <a:solidFill>
            <a:srgbClr val="000099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加入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會議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方式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－問題排除</a:t>
            </a:r>
            <a:endPara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87624" y="3582953"/>
            <a:ext cx="2360528" cy="56612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7958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4719" b="40520"/>
          <a:stretch/>
        </p:blipFill>
        <p:spPr>
          <a:xfrm>
            <a:off x="383201" y="1294160"/>
            <a:ext cx="4188799" cy="5066064"/>
          </a:xfrm>
          <a:prstGeom prst="rect">
            <a:avLst/>
          </a:prstGeom>
        </p:spPr>
      </p:pic>
      <p:sp>
        <p:nvSpPr>
          <p:cNvPr id="6" name="內容版面配置區 2"/>
          <p:cNvSpPr>
            <a:spLocks noGrp="1"/>
          </p:cNvSpPr>
          <p:nvPr>
            <p:ph idx="1"/>
          </p:nvPr>
        </p:nvSpPr>
        <p:spPr>
          <a:xfrm>
            <a:off x="4461712" y="1268760"/>
            <a:ext cx="4286752" cy="5040560"/>
          </a:xfrm>
          <a:solidFill>
            <a:srgbClr val="FFFFFF">
              <a:alpha val="20000"/>
            </a:srgb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>
            <a:normAutofit lnSpcReduction="10000"/>
          </a:bodyPr>
          <a:lstStyle/>
          <a:p>
            <a:pPr algn="just">
              <a:buFont typeface="Wingdings" panose="05000000000000000000" pitchFamily="2" charset="2"/>
              <a:buChar char="u"/>
            </a:pP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本範例是以</a:t>
            </a:r>
            <a:r>
              <a:rPr lang="en-US" altLang="zh-TW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Google Play</a:t>
            </a: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商店下載 </a:t>
            </a:r>
            <a:r>
              <a:rPr lang="en-US" altLang="zh-TW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Android</a:t>
            </a: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版本為例。</a:t>
            </a:r>
            <a:endParaRPr lang="en-US" altLang="zh-TW" sz="2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buFont typeface="Wingdings" panose="05000000000000000000" pitchFamily="2" charset="2"/>
              <a:buChar char="u"/>
            </a:pP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如行動裝置未安裝此</a:t>
            </a:r>
            <a:r>
              <a:rPr lang="en-US" altLang="zh-TW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Hangouts Meet</a:t>
            </a: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應用程式，行動裝置會導引您安裝畫面。</a:t>
            </a:r>
            <a:endParaRPr lang="en-US" altLang="zh-TW" sz="26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buFont typeface="Wingdings" panose="05000000000000000000" pitchFamily="2" charset="2"/>
              <a:buChar char="u"/>
            </a:pP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或直接開啟</a:t>
            </a:r>
            <a:r>
              <a:rPr lang="en-US" altLang="zh-TW" sz="2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Google Play</a:t>
            </a: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搜尋</a:t>
            </a:r>
            <a:r>
              <a:rPr lang="en-US" altLang="zh-TW" sz="2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Hangouts Meet</a:t>
            </a:r>
            <a:r>
              <a:rPr lang="zh-TW" altLang="en-US" sz="2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應用程式</a:t>
            </a: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6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buFont typeface="Wingdings" panose="05000000000000000000" pitchFamily="2" charset="2"/>
              <a:buChar char="u"/>
            </a:pP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請點</a:t>
            </a:r>
            <a:r>
              <a:rPr lang="zh-TW" altLang="en-US" sz="2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擊</a:t>
            </a: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lang="zh-TW" altLang="en-US" sz="2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安裝</a:t>
            </a: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  <a:r>
              <a:rPr lang="zh-TW" altLang="en-US" sz="2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完成</a:t>
            </a:r>
            <a:r>
              <a:rPr lang="en-US" altLang="zh-TW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APP</a:t>
            </a: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應用程式</a:t>
            </a:r>
            <a:r>
              <a:rPr lang="zh-TW" altLang="en-US" sz="2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下載安裝動作。</a:t>
            </a:r>
            <a:endParaRPr lang="en-US" altLang="zh-TW" sz="2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3568" y="2363625"/>
            <a:ext cx="2520280" cy="91285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524362" y="4665836"/>
            <a:ext cx="3391058" cy="50405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圓角矩形 10"/>
          <p:cNvSpPr/>
          <p:nvPr/>
        </p:nvSpPr>
        <p:spPr>
          <a:xfrm>
            <a:off x="380152" y="368732"/>
            <a:ext cx="3168000" cy="648000"/>
          </a:xfrm>
          <a:prstGeom prst="roundRect">
            <a:avLst/>
          </a:prstGeom>
          <a:solidFill>
            <a:srgbClr val="000099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應用程式安裝</a:t>
            </a:r>
          </a:p>
        </p:txBody>
      </p:sp>
    </p:spTree>
    <p:extLst>
      <p:ext uri="{BB962C8B-B14F-4D97-AF65-F5344CB8AC3E}">
        <p14:creationId xmlns:p14="http://schemas.microsoft.com/office/powerpoint/2010/main" val="384996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r="-551" b="51702"/>
          <a:stretch/>
        </p:blipFill>
        <p:spPr>
          <a:xfrm>
            <a:off x="323528" y="1340768"/>
            <a:ext cx="2880000" cy="2736304"/>
          </a:xfrm>
          <a:prstGeom prst="rect">
            <a:avLst/>
          </a:prstGeom>
        </p:spPr>
      </p:pic>
      <p:sp>
        <p:nvSpPr>
          <p:cNvPr id="6" name="內容版面配置區 2"/>
          <p:cNvSpPr>
            <a:spLocks noGrp="1"/>
          </p:cNvSpPr>
          <p:nvPr>
            <p:ph idx="1"/>
          </p:nvPr>
        </p:nvSpPr>
        <p:spPr>
          <a:xfrm>
            <a:off x="380152" y="4293096"/>
            <a:ext cx="8368312" cy="1800200"/>
          </a:xfrm>
          <a:solidFill>
            <a:srgbClr val="FFFFFF">
              <a:alpha val="20000"/>
            </a:srgb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u"/>
            </a:pPr>
            <a:r>
              <a:rPr lang="en-US" altLang="zh-TW" sz="2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Google Hangouts Meet </a:t>
            </a:r>
            <a:r>
              <a:rPr lang="zh-TW" altLang="en-US" sz="2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安裝檔案不大</a:t>
            </a: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，預估</a:t>
            </a:r>
            <a:r>
              <a:rPr lang="en-US" altLang="zh-TW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lang="zh-TW" altLang="en-US" sz="2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秒</a:t>
            </a: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內即可完成下載安裝作業。</a:t>
            </a:r>
            <a:endParaRPr lang="zh-TW" altLang="en-US" sz="2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buFont typeface="Wingdings" panose="05000000000000000000" pitchFamily="2" charset="2"/>
              <a:buChar char="u"/>
            </a:pP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下載完成請直接點</a:t>
            </a:r>
            <a:r>
              <a:rPr lang="zh-TW" altLang="en-US" sz="2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擊</a:t>
            </a:r>
            <a:r>
              <a:rPr lang="en-US" altLang="zh-TW" sz="2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繼續</a:t>
            </a:r>
            <a:r>
              <a:rPr lang="en-US" altLang="zh-TW" sz="2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，即可進入</a:t>
            </a:r>
            <a:r>
              <a:rPr lang="en-US" altLang="zh-TW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APP</a:t>
            </a: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應用程式進行初始安裝作業。</a:t>
            </a:r>
            <a:endParaRPr lang="en-US" altLang="zh-TW" sz="2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圓角矩形 10"/>
          <p:cNvSpPr/>
          <p:nvPr/>
        </p:nvSpPr>
        <p:spPr>
          <a:xfrm>
            <a:off x="380152" y="368732"/>
            <a:ext cx="3168000" cy="648000"/>
          </a:xfrm>
          <a:prstGeom prst="roundRect">
            <a:avLst/>
          </a:prstGeom>
          <a:solidFill>
            <a:srgbClr val="000099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應用程式安裝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9389" r="-9208" b="55961"/>
          <a:stretch/>
        </p:blipFill>
        <p:spPr>
          <a:xfrm>
            <a:off x="3275856" y="1355936"/>
            <a:ext cx="2880000" cy="2721136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1181388" y="2269060"/>
            <a:ext cx="792088" cy="38585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/>
          <p:cNvSpPr/>
          <p:nvPr/>
        </p:nvSpPr>
        <p:spPr>
          <a:xfrm>
            <a:off x="4572000" y="2852936"/>
            <a:ext cx="1224136" cy="54741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" t="17451" r="6772" b="20600"/>
          <a:stretch/>
        </p:blipFill>
        <p:spPr>
          <a:xfrm>
            <a:off x="6012320" y="1355936"/>
            <a:ext cx="2880000" cy="2721136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7092280" y="3717032"/>
            <a:ext cx="936104" cy="4320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向右箭號 6"/>
          <p:cNvSpPr/>
          <p:nvPr/>
        </p:nvSpPr>
        <p:spPr>
          <a:xfrm>
            <a:off x="2915816" y="1837012"/>
            <a:ext cx="632336" cy="864096"/>
          </a:xfrm>
          <a:prstGeom prst="rightArrow">
            <a:avLst/>
          </a:prstGeom>
          <a:solidFill>
            <a:srgbClr val="00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向右箭號 14"/>
          <p:cNvSpPr/>
          <p:nvPr/>
        </p:nvSpPr>
        <p:spPr>
          <a:xfrm>
            <a:off x="5675564" y="1880828"/>
            <a:ext cx="632336" cy="864096"/>
          </a:xfrm>
          <a:prstGeom prst="rightArrow">
            <a:avLst/>
          </a:prstGeom>
          <a:solidFill>
            <a:srgbClr val="00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475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83" b="20276"/>
          <a:stretch/>
        </p:blipFill>
        <p:spPr>
          <a:xfrm>
            <a:off x="3347864" y="1236652"/>
            <a:ext cx="2908311" cy="4975260"/>
          </a:xfrm>
          <a:prstGeom prst="rect">
            <a:avLst/>
          </a:prstGeom>
        </p:spPr>
      </p:pic>
      <p:pic>
        <p:nvPicPr>
          <p:cNvPr id="10" name="內容版面配置區 9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8046" b="20880"/>
          <a:stretch/>
        </p:blipFill>
        <p:spPr>
          <a:xfrm>
            <a:off x="380150" y="1227735"/>
            <a:ext cx="3111729" cy="4937570"/>
          </a:xfrm>
        </p:spPr>
      </p:pic>
      <p:sp>
        <p:nvSpPr>
          <p:cNvPr id="9" name="矩形 8"/>
          <p:cNvSpPr/>
          <p:nvPr/>
        </p:nvSpPr>
        <p:spPr>
          <a:xfrm>
            <a:off x="2318486" y="4653136"/>
            <a:ext cx="576064" cy="2880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內容版面配置區 2"/>
          <p:cNvSpPr txBox="1">
            <a:spLocks/>
          </p:cNvSpPr>
          <p:nvPr/>
        </p:nvSpPr>
        <p:spPr>
          <a:xfrm>
            <a:off x="6444208" y="1268759"/>
            <a:ext cx="2376264" cy="4943153"/>
          </a:xfrm>
          <a:prstGeom prst="rect">
            <a:avLst/>
          </a:prstGeom>
          <a:solidFill>
            <a:srgbClr val="FFFFFF">
              <a:alpha val="20000"/>
            </a:srgb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ts val="4000"/>
              </a:lnSpc>
              <a:spcBef>
                <a:spcPts val="300"/>
              </a:spcBef>
              <a:buNone/>
            </a:pP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APP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應用程式初始安裝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作業過程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應用程式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會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要求使用者同意存取行動裝置中各項裝置使用權限，均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請選擇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允許</a:t>
            </a:r>
            <a:r>
              <a:rPr lang="en-US" altLang="zh-TW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圓角矩形 7"/>
          <p:cNvSpPr/>
          <p:nvPr/>
        </p:nvSpPr>
        <p:spPr>
          <a:xfrm>
            <a:off x="380152" y="368732"/>
            <a:ext cx="4047832" cy="648000"/>
          </a:xfrm>
          <a:prstGeom prst="roundRect">
            <a:avLst/>
          </a:prstGeom>
          <a:solidFill>
            <a:srgbClr val="000099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應用程式初始設定</a:t>
            </a:r>
            <a:endPara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292080" y="4674402"/>
            <a:ext cx="576064" cy="2880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向右箭號 15"/>
          <p:cNvSpPr/>
          <p:nvPr/>
        </p:nvSpPr>
        <p:spPr>
          <a:xfrm>
            <a:off x="3088714" y="2708920"/>
            <a:ext cx="632336" cy="864096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3022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318486" y="4653136"/>
            <a:ext cx="576064" cy="2880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內容版面配置區 2"/>
          <p:cNvSpPr txBox="1">
            <a:spLocks/>
          </p:cNvSpPr>
          <p:nvPr/>
        </p:nvSpPr>
        <p:spPr>
          <a:xfrm>
            <a:off x="6444208" y="1268759"/>
            <a:ext cx="2376264" cy="4943153"/>
          </a:xfrm>
          <a:prstGeom prst="rect">
            <a:avLst/>
          </a:prstGeom>
          <a:solidFill>
            <a:srgbClr val="FFFFFF">
              <a:alpha val="20000"/>
            </a:srgb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2600"/>
              </a:lnSpc>
              <a:spcBef>
                <a:spcPts val="300"/>
              </a:spcBef>
              <a:buFont typeface="Wingdings" panose="05000000000000000000" pitchFamily="2" charset="2"/>
              <a:buChar char="u"/>
            </a:pP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請點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擊下方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畫面</a:t>
            </a:r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要求加入</a:t>
            </a:r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，需等候會議管理者核准加入，等待過程中，會出現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正在要求加入</a:t>
            </a:r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訊息。</a:t>
            </a:r>
            <a:endParaRPr lang="en-US" altLang="zh-TW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ts val="2600"/>
              </a:lnSpc>
              <a:spcBef>
                <a:spcPts val="300"/>
              </a:spcBef>
              <a:buFont typeface="Wingdings" panose="05000000000000000000" pitchFamily="2" charset="2"/>
              <a:buChar char="u"/>
            </a:pPr>
            <a:r>
              <a:rPr lang="zh-TW" altLang="en-US" sz="20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由於要求加入會議訊息只會在</a:t>
            </a:r>
            <a:r>
              <a:rPr lang="zh-TW" altLang="en-US" sz="20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會議管理</a:t>
            </a:r>
            <a:r>
              <a:rPr lang="zh-TW" altLang="en-US" sz="20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者畫面出現約</a:t>
            </a:r>
            <a:r>
              <a:rPr lang="en-US" altLang="zh-TW" sz="20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30</a:t>
            </a:r>
            <a:r>
              <a:rPr lang="zh-TW" altLang="en-US" sz="20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秒左右，故如未獲加入，請再另行通知</a:t>
            </a:r>
            <a:r>
              <a:rPr lang="zh-TW" altLang="en-US" sz="20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會議管理</a:t>
            </a:r>
            <a:r>
              <a:rPr lang="zh-TW" altLang="en-US" sz="20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者</a:t>
            </a:r>
            <a:r>
              <a:rPr lang="zh-TW" altLang="en-US" sz="20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0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ts val="3000"/>
              </a:lnSpc>
              <a:spcBef>
                <a:spcPts val="300"/>
              </a:spcBef>
              <a:buFont typeface="Wingdings" panose="05000000000000000000" pitchFamily="2" charset="2"/>
              <a:buChar char="u"/>
            </a:pPr>
            <a:endPara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just">
              <a:lnSpc>
                <a:spcPts val="3000"/>
              </a:lnSpc>
              <a:spcBef>
                <a:spcPts val="300"/>
              </a:spcBef>
              <a:buNone/>
            </a:pPr>
            <a:endPara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圓角矩形 7"/>
          <p:cNvSpPr/>
          <p:nvPr/>
        </p:nvSpPr>
        <p:spPr>
          <a:xfrm>
            <a:off x="378308" y="404664"/>
            <a:ext cx="2160000" cy="648000"/>
          </a:xfrm>
          <a:prstGeom prst="roundRect">
            <a:avLst/>
          </a:prstGeom>
          <a:solidFill>
            <a:srgbClr val="000099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加入會議</a:t>
            </a:r>
            <a:endPara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292080" y="4618267"/>
            <a:ext cx="576064" cy="2880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3" name="內容版面配置區 2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24"/>
          <a:stretch/>
        </p:blipFill>
        <p:spPr>
          <a:xfrm>
            <a:off x="3396427" y="1268758"/>
            <a:ext cx="2880000" cy="4872399"/>
          </a:xfrm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24" r="2201"/>
          <a:stretch/>
        </p:blipFill>
        <p:spPr>
          <a:xfrm>
            <a:off x="412036" y="1220898"/>
            <a:ext cx="2816610" cy="4872398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5875" r="4175" b="27439"/>
          <a:stretch/>
        </p:blipFill>
        <p:spPr>
          <a:xfrm>
            <a:off x="3396427" y="1249917"/>
            <a:ext cx="2880000" cy="2913437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915174" y="4714511"/>
            <a:ext cx="1094616" cy="47874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矩形 16"/>
          <p:cNvSpPr/>
          <p:nvPr/>
        </p:nvSpPr>
        <p:spPr>
          <a:xfrm>
            <a:off x="3923928" y="4180303"/>
            <a:ext cx="1800200" cy="57014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向右箭號 17"/>
          <p:cNvSpPr/>
          <p:nvPr/>
        </p:nvSpPr>
        <p:spPr>
          <a:xfrm>
            <a:off x="3088714" y="2708920"/>
            <a:ext cx="632336" cy="864096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2745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318486" y="4653136"/>
            <a:ext cx="576064" cy="2880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內容版面配置區 2"/>
          <p:cNvSpPr txBox="1">
            <a:spLocks/>
          </p:cNvSpPr>
          <p:nvPr/>
        </p:nvSpPr>
        <p:spPr>
          <a:xfrm>
            <a:off x="6444208" y="1150143"/>
            <a:ext cx="2376264" cy="4943153"/>
          </a:xfrm>
          <a:prstGeom prst="rect">
            <a:avLst/>
          </a:prstGeom>
          <a:solidFill>
            <a:srgbClr val="FFFFFF">
              <a:alpha val="20000"/>
            </a:srgb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ts val="4300"/>
              </a:lnSpc>
              <a:spcBef>
                <a:spcPts val="300"/>
              </a:spcBef>
              <a:buNone/>
            </a:pP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進入會議後，點擊下方畫面方格即可觀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看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其他與會者的影像畫面。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圓角矩形 7"/>
          <p:cNvSpPr/>
          <p:nvPr/>
        </p:nvSpPr>
        <p:spPr>
          <a:xfrm>
            <a:off x="380152" y="368732"/>
            <a:ext cx="3168000" cy="648000"/>
          </a:xfrm>
          <a:prstGeom prst="roundRect">
            <a:avLst/>
          </a:prstGeom>
          <a:solidFill>
            <a:srgbClr val="000099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開始進行會議</a:t>
            </a:r>
            <a:endPara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292080" y="4618267"/>
            <a:ext cx="576064" cy="2880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" name="內容版面配置區 2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665" b="20382"/>
          <a:stretch/>
        </p:blipFill>
        <p:spPr>
          <a:xfrm>
            <a:off x="304696" y="1124745"/>
            <a:ext cx="2899152" cy="4968552"/>
          </a:xfrm>
        </p:spPr>
      </p:pic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12" b="20644"/>
          <a:stretch/>
        </p:blipFill>
        <p:spPr>
          <a:xfrm>
            <a:off x="3374452" y="1141017"/>
            <a:ext cx="2781724" cy="4952279"/>
          </a:xfrm>
          <a:prstGeom prst="rect">
            <a:avLst/>
          </a:prstGeom>
        </p:spPr>
      </p:pic>
      <p:pic>
        <p:nvPicPr>
          <p:cNvPr id="12" name="Picture 2" descr="C:\Users\CFT\Pictures\澎湖縣政府標誌\縣徽-透明.gif">
            <a:extLst>
              <a:ext uri="{FF2B5EF4-FFF2-40B4-BE49-F238E27FC236}">
                <a16:creationId xmlns="" xmlns:a16="http://schemas.microsoft.com/office/drawing/2014/main" id="{03FC2025-863F-4DC7-92F7-D6193BACED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8028" y="1907642"/>
            <a:ext cx="972000" cy="9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圖片 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29" t="48300" r="65926" b="42250"/>
          <a:stretch/>
        </p:blipFill>
        <p:spPr>
          <a:xfrm>
            <a:off x="251520" y="4126516"/>
            <a:ext cx="1051249" cy="598628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269758" y="4725144"/>
            <a:ext cx="1051249" cy="57606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>
            <a:off x="3334505" y="4118705"/>
            <a:ext cx="1051249" cy="60643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8967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內容版面配置區 2"/>
          <p:cNvSpPr txBox="1">
            <a:spLocks/>
          </p:cNvSpPr>
          <p:nvPr/>
        </p:nvSpPr>
        <p:spPr>
          <a:xfrm>
            <a:off x="4572000" y="1268759"/>
            <a:ext cx="4248472" cy="4943153"/>
          </a:xfrm>
          <a:prstGeom prst="rect">
            <a:avLst/>
          </a:prstGeom>
          <a:solidFill>
            <a:srgbClr val="FFFFFF">
              <a:alpha val="20000"/>
            </a:srgb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ts val="3500"/>
              </a:lnSpc>
              <a:spcBef>
                <a:spcPts val="600"/>
              </a:spcBef>
              <a:buNone/>
            </a:pP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主視訊畫面具有三個功能鈕，說明如下：</a:t>
            </a:r>
            <a:endParaRPr lang="en-US" altLang="zh-TW" sz="24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ts val="35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麥克風：與會者可將聲音傳送出去</a:t>
            </a:r>
            <a:r>
              <a:rPr lang="zh-TW" altLang="en-US" sz="2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（黑底為開啟、紅底為關閉）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ts val="35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通話：是否離開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會議</a:t>
            </a:r>
            <a:r>
              <a:rPr lang="zh-TW" altLang="en-US" sz="24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（按下即離開會議） 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ts val="35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攝影機：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與會者可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將影像傳送出去</a:t>
            </a:r>
            <a:r>
              <a:rPr lang="zh-TW" altLang="en-US" sz="24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zh-TW" altLang="en-US" sz="2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黑底為開啟、紅底為關閉） 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ts val="4300"/>
              </a:lnSpc>
              <a:spcBef>
                <a:spcPts val="300"/>
              </a:spcBef>
              <a:buFont typeface="Wingdings" panose="05000000000000000000" pitchFamily="2" charset="2"/>
              <a:buChar char="Ø"/>
            </a:pP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ts val="4300"/>
              </a:lnSpc>
              <a:spcBef>
                <a:spcPts val="300"/>
              </a:spcBef>
              <a:buFont typeface="Wingdings" panose="05000000000000000000" pitchFamily="2" charset="2"/>
              <a:buChar char="Ø"/>
            </a:pP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1483" b="52642"/>
          <a:stretch/>
        </p:blipFill>
        <p:spPr>
          <a:xfrm>
            <a:off x="380152" y="1196752"/>
            <a:ext cx="4320000" cy="3976511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919972" y="3740335"/>
            <a:ext cx="2787932" cy="98480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" t="29000" r="-6878" b="58400"/>
          <a:stretch/>
        </p:blipFill>
        <p:spPr>
          <a:xfrm>
            <a:off x="380152" y="5100609"/>
            <a:ext cx="4191848" cy="1102978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931290" y="5159693"/>
            <a:ext cx="2787932" cy="98480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圓角矩形 14"/>
          <p:cNvSpPr/>
          <p:nvPr/>
        </p:nvSpPr>
        <p:spPr>
          <a:xfrm>
            <a:off x="380152" y="368732"/>
            <a:ext cx="5343976" cy="648000"/>
          </a:xfrm>
          <a:prstGeom prst="roundRect">
            <a:avLst/>
          </a:prstGeom>
          <a:solidFill>
            <a:srgbClr val="000099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開始進行會議－功能說明</a:t>
            </a:r>
            <a:endPara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5916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行政處_簡報範例_淡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行政處_簡報範例_淡</Template>
  <TotalTime>686</TotalTime>
  <Words>452</Words>
  <Application>Microsoft Office PowerPoint</Application>
  <PresentationFormat>如螢幕大小 (4:3)</PresentationFormat>
  <Paragraphs>35</Paragraphs>
  <Slides>9</Slides>
  <Notes>4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0" baseType="lpstr">
      <vt:lpstr>行政處_簡報範例_淡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陳富宗</dc:creator>
  <cp:lastModifiedBy>林文豪</cp:lastModifiedBy>
  <cp:revision>52</cp:revision>
  <dcterms:created xsi:type="dcterms:W3CDTF">2014-12-24T14:55:00Z</dcterms:created>
  <dcterms:modified xsi:type="dcterms:W3CDTF">2020-04-23T02:23:30Z</dcterms:modified>
</cp:coreProperties>
</file>