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9609" autoAdjust="0"/>
  </p:normalViewPr>
  <p:slideViewPr>
    <p:cSldViewPr snapToGrid="0" showGuides="1">
      <p:cViewPr varScale="1">
        <p:scale>
          <a:sx n="77" d="100"/>
          <a:sy n="77" d="100"/>
        </p:scale>
        <p:origin x="1764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" t="56" r="2491" b="12152"/>
          <a:stretch/>
        </p:blipFill>
        <p:spPr bwMode="auto">
          <a:xfrm>
            <a:off x="2440842" y="844822"/>
            <a:ext cx="10348397" cy="7801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417811"/>
              </p:ext>
            </p:extLst>
          </p:nvPr>
        </p:nvGraphicFramePr>
        <p:xfrm>
          <a:off x="0" y="0"/>
          <a:ext cx="12801600" cy="840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4025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Chenggong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742743"/>
              </p:ext>
            </p:extLst>
          </p:nvPr>
        </p:nvGraphicFramePr>
        <p:xfrm>
          <a:off x="-2" y="832926"/>
          <a:ext cx="2434283" cy="8779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368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41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7324">
                <a:tc gridSpan="2"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7732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116779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TownshipEmergency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Operation Center 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TEL:06-9921731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2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06-9921022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TEL:06-9921119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7732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656915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7732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32872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81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581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6035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Chenggong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2581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190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2581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45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89436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No.80-2, </a:t>
                      </a:r>
                      <a:r>
                        <a:rPr kumimoji="0" lang="en-US" altLang="zh-TW" sz="1200" b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Chenggong</a:t>
                      </a:r>
                      <a:r>
                        <a:rPr kumimoji="0" lang="en-US" altLang="zh-TW" sz="12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b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77324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06-9213702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570973"/>
                  </a:ext>
                </a:extLst>
              </a:tr>
              <a:tr h="7371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Sep.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2025 by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671486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4436100" y="4527700"/>
            <a:ext cx="128114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Highland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7973985" y="5055621"/>
            <a:ext cx="2737812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Chenggong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2" name="Picture 6">
            <a:extLst>
              <a:ext uri="{FF2B5EF4-FFF2-40B4-BE49-F238E27FC236}">
                <a16:creationId xmlns:a16="http://schemas.microsoft.com/office/drawing/2014/main" id="{3C1DCCC5-9196-4ED8-90B7-CE764A66F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244" y="2453476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07512" y="4125169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矩形 82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6190646" y="2027400"/>
            <a:ext cx="460268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Chenggong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 Community Activity Center</a:t>
            </a:r>
          </a:p>
        </p:txBody>
      </p:sp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95350243-0A32-4DBE-8AA3-3670F183E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51009" y="251997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76BED1B-D6AD-4219-B154-892A467FC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91989" y="251997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639834" y="99937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187" y="720289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187" y="720289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713" y="5821229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201" y="4042189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7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57828">
            <a:off x="5801223" y="5869657"/>
            <a:ext cx="705427" cy="772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6994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242</TotalTime>
  <Words>181</Words>
  <Application>Microsoft Office PowerPoint</Application>
  <PresentationFormat>A3 紙張 (297x420 公釐)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63</cp:revision>
  <dcterms:created xsi:type="dcterms:W3CDTF">2017-01-19T19:49:07Z</dcterms:created>
  <dcterms:modified xsi:type="dcterms:W3CDTF">2025-09-18T08:29:44Z</dcterms:modified>
</cp:coreProperties>
</file>