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84" d="100"/>
          <a:sy n="84" d="100"/>
        </p:scale>
        <p:origin x="-78" y="480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1423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xmlns="" id="{5A5AE479-2700-A678-0CA9-C14C607F82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567" t="15556" r="18180" b="13392"/>
          <a:stretch/>
        </p:blipFill>
        <p:spPr>
          <a:xfrm>
            <a:off x="2320231" y="664707"/>
            <a:ext cx="10481365" cy="7316729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870245"/>
              </p:ext>
            </p:extLst>
          </p:nvPr>
        </p:nvGraphicFramePr>
        <p:xfrm>
          <a:off x="-4" y="644136"/>
          <a:ext cx="2316480" cy="8957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4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44876">
                  <a:extLst>
                    <a:ext uri="{9D8B030D-6E8A-4147-A177-3AD203B41FA5}">
                      <a16:colId xmlns:a16="http://schemas.microsoft.com/office/drawing/2014/main" xmlns="" val="1028464656"/>
                    </a:ext>
                  </a:extLst>
                </a:gridCol>
              </a:tblGrid>
              <a:tr h="36780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32398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烏崁里基本資料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31432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1237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32385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1882108">
                <a:tc gridSpan="2">
                  <a:txBody>
                    <a:bodyPr/>
                    <a:lstStyle/>
                    <a:p>
                      <a:pPr algn="just" eaLnBrk="0" hangingPunct="0">
                        <a:lnSpc>
                          <a:spcPct val="90000"/>
                        </a:lnSpc>
                      </a:pP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0" hangingPunct="0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  <a:endParaRPr kumimoji="0"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2.</a:t>
                      </a: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馬公市災害應變中心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:06-9272173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3.</a:t>
                      </a: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烏崁里里長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-</a:t>
                      </a:r>
                      <a:r>
                        <a:rPr kumimoji="0" lang="zh-TW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葉順圓</a:t>
                      </a:r>
                      <a:endParaRPr kumimoji="0" lang="zh-TW" altLang="en-US" sz="12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微軟正黑體" pitchFamily="34" charset="-120"/>
                        <a:cs typeface="+mn-cs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:0922-927-897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kumimoji="0" lang="en-US" altLang="zh-TW" sz="1200">
                          <a:latin typeface="Times New Roman" pitchFamily="18" charset="0"/>
                          <a:ea typeface="微軟正黑體" pitchFamily="34" charset="-120"/>
                        </a:rPr>
                        <a:t>:06-9213651</a:t>
                      </a:r>
                      <a:endParaRPr kumimoji="0"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4.</a:t>
                      </a: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東衛派出所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:06-9211318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5.</a:t>
                      </a: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澎南消防分隊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:06-9950119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298323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967671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305181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1788414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興仁國小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:600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:150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馬公市烏崁里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129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:06-9211443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1727698"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</a:t>
                      </a:r>
                      <a:r>
                        <a:rPr lang="zh-TW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烏崁里集會所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活動中心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微軟正黑體" pitchFamily="34" charset="-120"/>
                        <a:cs typeface="+mn-cs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:50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:30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馬公市烏崁里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71-10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en-US" altLang="zh-TW" sz="1200" smtClean="0">
                          <a:latin typeface="Times New Roman" pitchFamily="18" charset="0"/>
                          <a:ea typeface="微軟正黑體" pitchFamily="34" charset="-120"/>
                        </a:rPr>
                        <a:t>06-9212797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317373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8263966" y="3222705"/>
            <a:ext cx="1236637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烏崁里</a:t>
            </a: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00739" y="78458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zh-TW" altLang="en-US" sz="3600" dirty="0">
                          <a:solidFill>
                            <a:srgbClr val="FFFFFF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澎湖縣</a:t>
                      </a:r>
                      <a:r>
                        <a:rPr lang="zh-TW" altLang="en-US" sz="3600" dirty="0">
                          <a:solidFill>
                            <a:srgbClr val="FFFFFF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馬公市烏崁里簡易疏散避難圖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811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893" y="8818128"/>
            <a:ext cx="321158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1" y="8407660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922617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8816556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232" y="9280708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8408958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46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638" y="6211396"/>
            <a:ext cx="900000" cy="6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399" y="1842434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9839" y="6892892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3492655" y="1094543"/>
            <a:ext cx="2425189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興仁國小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8299273" y="6746621"/>
            <a:ext cx="274329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烏崁里集會所活動中心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43" name="向右箭號 71"/>
          <p:cNvSpPr>
            <a:spLocks noChangeAspect="1"/>
          </p:cNvSpPr>
          <p:nvPr/>
        </p:nvSpPr>
        <p:spPr bwMode="auto">
          <a:xfrm rot="7901797">
            <a:off x="10671848" y="3047286"/>
            <a:ext cx="809625" cy="350838"/>
          </a:xfrm>
          <a:prstGeom prst="rightArrow">
            <a:avLst>
              <a:gd name="adj1" fmla="val 32704"/>
              <a:gd name="adj2" fmla="val 61709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TW" altLang="zh-TW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45" name="向右箭號 71"/>
          <p:cNvSpPr>
            <a:spLocks noChangeAspect="1"/>
          </p:cNvSpPr>
          <p:nvPr/>
        </p:nvSpPr>
        <p:spPr bwMode="auto">
          <a:xfrm rot="11892432">
            <a:off x="6275513" y="3231218"/>
            <a:ext cx="809625" cy="350838"/>
          </a:xfrm>
          <a:prstGeom prst="rightArrow">
            <a:avLst>
              <a:gd name="adj1" fmla="val 32704"/>
              <a:gd name="adj2" fmla="val 61709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TW" altLang="zh-TW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xmlns="" id="{F6CF2905-FCCE-A9D5-9239-3EF79B39275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638" y="7981436"/>
            <a:ext cx="900000" cy="6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45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292</TotalTime>
  <Words>268</Words>
  <Application>Microsoft Office PowerPoint</Application>
  <PresentationFormat>A3 紙張 (297x420 公釐)</PresentationFormat>
  <Paragraphs>58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60</cp:revision>
  <dcterms:created xsi:type="dcterms:W3CDTF">2017-01-19T19:49:07Z</dcterms:created>
  <dcterms:modified xsi:type="dcterms:W3CDTF">2023-03-31T02:48:13Z</dcterms:modified>
</cp:coreProperties>
</file>