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4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217" y="637342"/>
            <a:ext cx="10480383" cy="7389970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085995"/>
              </p:ext>
            </p:extLst>
          </p:nvPr>
        </p:nvGraphicFramePr>
        <p:xfrm>
          <a:off x="0" y="640080"/>
          <a:ext cx="2316480" cy="8967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776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51704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31526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27705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五德里基本資料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2179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510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21336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723712">
                <a:tc gridSpan="2">
                  <a:txBody>
                    <a:bodyPr/>
                    <a:lstStyle/>
                    <a:p>
                      <a:pPr eaLnBrk="0" hangingPunct="0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五德里里長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kumimoji="0" lang="zh-TW" altLang="zh-TW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顏錦鸞</a:t>
                      </a:r>
                      <a:endParaRPr kumimoji="0" lang="zh-TW" altLang="en-US" sz="12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:0952-755-890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:06-9951738</a:t>
                      </a:r>
                      <a:endParaRPr kumimoji="0" lang="en-US" altLang="zh-TW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鎖港派出所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澎南消防分隊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535854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239473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476870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澎南國中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:710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:175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>
                          <a:latin typeface="Times New Roman" pitchFamily="18" charset="0"/>
                          <a:ea typeface="微軟正黑體" pitchFamily="34" charset="-120"/>
                        </a:rPr>
                        <a:t>:115</a:t>
                      </a:r>
                      <a:r>
                        <a:rPr lang="zh-TW" altLang="en-US" sz="100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zh-TW" altLang="en-US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馬公市五德里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41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:06-9951212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846161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五德營區附近高地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446663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五德社區暨農漁民活動中心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 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馬公市五德里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77-2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:06-9951009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257829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7189333" y="3960940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五德里</a:t>
            </a: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4879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560861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澎湖縣馬公市五德里簡易疏散避難圖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111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72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920" y="92337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18707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536" y="9286076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920" y="841137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990" y="66305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849" y="241134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8129920" y="2288508"/>
            <a:ext cx="243344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澎南國中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821373" y="1166350"/>
            <a:ext cx="334066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五德社區暨農漁民活動中心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  <p:pic>
        <p:nvPicPr>
          <p:cNvPr id="3" name="Picture 2" descr="D:\邱老師的資料\澎湖防災(100~102)\澎湖訪視調查\馬公市1000822\澎南國中\DSC0415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59" y="585815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D:\邱老師的資料\澎湖防災(100~102)\澎湖訪視調查\馬公市1000822\五德營區高地\DSC04105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59" y="707363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邱老師的資料\澎湖防災(100~102)\澎湖訪視調查\馬公市1000822\五德里活動中心(威靈宮旁)\DSC0410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59" y="825263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向右箭號 140"/>
          <p:cNvSpPr>
            <a:spLocks noChangeAspect="1"/>
          </p:cNvSpPr>
          <p:nvPr/>
        </p:nvSpPr>
        <p:spPr bwMode="auto">
          <a:xfrm rot="19021378">
            <a:off x="5710305" y="2773747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29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928" y="4389713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字方塊 29"/>
          <p:cNvSpPr txBox="1"/>
          <p:nvPr/>
        </p:nvSpPr>
        <p:spPr>
          <a:xfrm>
            <a:off x="4087391" y="4879531"/>
            <a:ext cx="2236510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五德營區附近高地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301</Words>
  <Application>Microsoft Office PowerPoint</Application>
  <PresentationFormat>A3 紙張 (297x420 公釐)</PresentationFormat>
  <Paragraphs>64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44</cp:revision>
  <dcterms:created xsi:type="dcterms:W3CDTF">2017-01-19T19:49:07Z</dcterms:created>
  <dcterms:modified xsi:type="dcterms:W3CDTF">2022-02-23T02:43:49Z</dcterms:modified>
</cp:coreProperties>
</file>