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801600" cy="9601200" type="A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85417" autoAdjust="0"/>
  </p:normalViewPr>
  <p:slideViewPr>
    <p:cSldViewPr snapToGrid="0" showGuides="1">
      <p:cViewPr varScale="1">
        <p:scale>
          <a:sx n="77" d="100"/>
          <a:sy n="77" d="100"/>
        </p:scale>
        <p:origin x="1764" y="10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>
            <a:extLst>
              <a:ext uri="{FF2B5EF4-FFF2-40B4-BE49-F238E27FC236}">
                <a16:creationId xmlns:a16="http://schemas.microsoft.com/office/drawing/2014/main" id="{A75E7A80-FBDA-745F-99AE-B6102E335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799" y="662214"/>
            <a:ext cx="10467975" cy="7309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722CC820-42B5-68C7-D635-16E69E9AAE24}"/>
              </a:ext>
            </a:extLst>
          </p:cNvPr>
          <p:cNvGraphicFramePr>
            <a:graphicFrameLocks noGrp="1"/>
          </p:cNvGraphicFramePr>
          <p:nvPr/>
        </p:nvGraphicFramePr>
        <p:xfrm>
          <a:off x="2316480" y="7983988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     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  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5998066"/>
                  </a:ext>
                </a:extLst>
              </a:tr>
            </a:tbl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7591330"/>
              </p:ext>
            </p:extLst>
          </p:nvPr>
        </p:nvGraphicFramePr>
        <p:xfrm>
          <a:off x="0" y="0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澎湖縣湖西鄉湖東村簡易疏散避難圖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938284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8607956"/>
              </p:ext>
            </p:extLst>
          </p:nvPr>
        </p:nvGraphicFramePr>
        <p:xfrm>
          <a:off x="915" y="635552"/>
          <a:ext cx="2316480" cy="89626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200">
                  <a:extLst>
                    <a:ext uri="{9D8B030D-6E8A-4147-A177-3AD203B41FA5}">
                      <a16:colId xmlns:a16="http://schemas.microsoft.com/office/drawing/2014/main" val="2771925903"/>
                    </a:ext>
                  </a:extLst>
                </a:gridCol>
                <a:gridCol w="970280">
                  <a:extLst>
                    <a:ext uri="{9D8B030D-6E8A-4147-A177-3AD203B41FA5}">
                      <a16:colId xmlns:a16="http://schemas.microsoft.com/office/drawing/2014/main" val="2531947968"/>
                    </a:ext>
                  </a:extLst>
                </a:gridCol>
              </a:tblGrid>
              <a:tr h="23622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7479861"/>
                  </a:ext>
                </a:extLst>
              </a:tr>
              <a:tr h="143068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湖東村基本資料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9288590"/>
                  </a:ext>
                </a:extLst>
              </a:tr>
              <a:tr h="206568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449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6286254"/>
                  </a:ext>
                </a:extLst>
              </a:tr>
              <a:tr h="193868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4348864"/>
                  </a:ext>
                </a:extLst>
              </a:tr>
              <a:tr h="1492885">
                <a:tc gridSpan="2">
                  <a:txBody>
                    <a:bodyPr/>
                    <a:lstStyle/>
                    <a:p>
                      <a:pPr marL="0" indent="0" algn="l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澎湖縣災害應變中心</a:t>
                      </a:r>
                    </a:p>
                    <a:p>
                      <a:pPr marL="0" indent="0" algn="l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:06-9277619</a:t>
                      </a:r>
                    </a:p>
                    <a:p>
                      <a:pPr marL="0" indent="0" algn="l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湖西鄉災害應變中心</a:t>
                      </a:r>
                    </a:p>
                    <a:p>
                      <a:pPr marL="0" indent="0" algn="l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:06-9921731</a:t>
                      </a:r>
                    </a:p>
                    <a:p>
                      <a:pPr marL="0" indent="0" algn="l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湖東村村長</a:t>
                      </a: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許政忠</a:t>
                      </a:r>
                    </a:p>
                    <a:p>
                      <a:pPr marL="0" indent="0" algn="l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:0913-696-108</a:t>
                      </a:r>
                    </a:p>
                    <a:p>
                      <a:pPr marL="0" indent="0" algn="l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:06-9922259</a:t>
                      </a:r>
                    </a:p>
                    <a:p>
                      <a:pPr marL="0" indent="0" algn="l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湖西分駐所</a:t>
                      </a:r>
                    </a:p>
                    <a:p>
                      <a:pPr marL="0" indent="0" algn="l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:06-9921022</a:t>
                      </a:r>
                    </a:p>
                    <a:p>
                      <a:pPr marL="0" indent="0" algn="l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5.</a:t>
                      </a: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湖西消防分隊</a:t>
                      </a:r>
                    </a:p>
                    <a:p>
                      <a:pPr marL="0" indent="0" algn="l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06-:9921119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7692927"/>
                  </a:ext>
                </a:extLst>
              </a:tr>
              <a:tr h="187828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3388407"/>
                  </a:ext>
                </a:extLst>
              </a:tr>
              <a:tr h="638368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遠離低窪地區或前往避難收容處所。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震災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前往開放空間或避難收容處所。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838798"/>
                  </a:ext>
                </a:extLst>
              </a:tr>
              <a:tr h="140528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9325541"/>
                  </a:ext>
                </a:extLst>
              </a:tr>
              <a:tr h="1430020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kumimoji="0"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0"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湖東社區活動中心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kumimoji="0"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0"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風災、水災、震災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kumimoji="0"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</a:t>
                      </a:r>
                      <a:r>
                        <a:rPr kumimoji="0"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kumimoji="0"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:150</a:t>
                      </a:r>
                      <a:r>
                        <a:rPr kumimoji="0"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kumimoji="0"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:35</a:t>
                      </a:r>
                      <a:r>
                        <a:rPr kumimoji="0"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kumimoji="0"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:25</a:t>
                      </a:r>
                      <a:r>
                        <a:rPr kumimoji="0"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kumimoji="0"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0"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湖西鄉湖東村</a:t>
                      </a:r>
                      <a:r>
                        <a:rPr kumimoji="0"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23-1</a:t>
                      </a:r>
                      <a:r>
                        <a:rPr kumimoji="0"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kumimoji="0"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:06-9921034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406391"/>
                  </a:ext>
                </a:extLst>
              </a:tr>
              <a:tr h="1090488">
                <a:tc>
                  <a:txBody>
                    <a:bodyPr/>
                    <a:lstStyle/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湖西國中</a:t>
                      </a:r>
                    </a:p>
                    <a:p>
                      <a:pPr marL="0" marR="0" lvl="0" indent="0" algn="just" defTabSz="128016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kumimoji="0"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0"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風災、水災、震災</a:t>
                      </a:r>
                      <a:r>
                        <a:rPr lang="zh-TW" alt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、海嘯</a:t>
                      </a: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</a:t>
                      </a:r>
                      <a:r>
                        <a:rPr lang="zh-TW" alt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:600</a:t>
                      </a:r>
                      <a:r>
                        <a:rPr lang="zh-TW" alt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:150</a:t>
                      </a:r>
                      <a:r>
                        <a:rPr lang="zh-TW" alt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</a:t>
                      </a:r>
                      <a:r>
                        <a:rPr lang="zh-TW" alt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0"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</a:t>
                      </a:r>
                      <a:r>
                        <a:rPr lang="zh-TW" alt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湖西村</a:t>
                      </a:r>
                      <a:r>
                        <a:rPr lang="en-US" altLang="zh-TW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43-1</a:t>
                      </a:r>
                      <a:r>
                        <a:rPr lang="zh-TW" alt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:06-9921929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2171000"/>
                  </a:ext>
                </a:extLst>
              </a:tr>
              <a:tr h="769576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湖西油庫附近空地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:6000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:1500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9816705"/>
                  </a:ext>
                </a:extLst>
              </a:tr>
              <a:tr h="248920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湖西鄉公所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114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09</a:t>
                      </a:r>
                      <a:r>
                        <a:rPr lang="zh-TW" alt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369675"/>
                  </a:ext>
                </a:extLst>
              </a:tr>
            </a:tbl>
          </a:graphicData>
        </a:graphic>
      </p:graphicFrame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375380" y="8429691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384068" y="937061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388241" y="8974443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5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5342" y="9284375"/>
            <a:ext cx="416931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圖片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7903" y="8809593"/>
            <a:ext cx="371580" cy="324000"/>
          </a:xfrm>
          <a:prstGeom prst="rect">
            <a:avLst/>
          </a:prstGeom>
        </p:spPr>
      </p:pic>
      <p:pic>
        <p:nvPicPr>
          <p:cNvPr id="52" name="圖片 5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1693" y="9222240"/>
            <a:ext cx="324000" cy="324000"/>
          </a:xfrm>
          <a:prstGeom prst="rect">
            <a:avLst/>
          </a:prstGeom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1778" y="8414170"/>
            <a:ext cx="32400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2" descr="C:\Users\tiit\Desktop\公園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6953" y="8414170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268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8072" y="8820316"/>
            <a:ext cx="31829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319" y="8585513"/>
            <a:ext cx="920872" cy="68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4112" y="723900"/>
            <a:ext cx="1165225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 descr="D:\邱老師的資料\澎湖防災(100~102)\澎湖訪視調查\湖西鄉1000725\湖西國中\P1130142.JPG">
            <a:extLst>
              <a:ext uri="{FF2B5EF4-FFF2-40B4-BE49-F238E27FC236}">
                <a16:creationId xmlns:a16="http://schemas.microsoft.com/office/drawing/2014/main" id="{06E06D52-698D-46D3-5E7E-502EAEB214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319" y="7373693"/>
            <a:ext cx="912000" cy="6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:\邱老師的資料\澎湖防災(100~102)\澎湖訪視調查\湖西鄉1000725\湖東村活動中心(聖帝廟旁)\DSC00588.JPG">
            <a:extLst>
              <a:ext uri="{FF2B5EF4-FFF2-40B4-BE49-F238E27FC236}">
                <a16:creationId xmlns:a16="http://schemas.microsoft.com/office/drawing/2014/main" id="{A895F879-B0CC-80FA-64DD-75DCDD738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319" y="5782398"/>
            <a:ext cx="912000" cy="6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5">
            <a:extLst>
              <a:ext uri="{FF2B5EF4-FFF2-40B4-BE49-F238E27FC236}">
                <a16:creationId xmlns:a16="http://schemas.microsoft.com/office/drawing/2014/main" id="{2BC06D84-1F37-A446-F18A-2BCDD281E6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2558" y="4368165"/>
            <a:ext cx="4552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文字方塊 15">
            <a:extLst>
              <a:ext uri="{FF2B5EF4-FFF2-40B4-BE49-F238E27FC236}">
                <a16:creationId xmlns:a16="http://schemas.microsoft.com/office/drawing/2014/main" id="{EDFCD228-614B-3914-A324-4EA958C34FD9}"/>
              </a:ext>
            </a:extLst>
          </p:cNvPr>
          <p:cNvSpPr txBox="1"/>
          <p:nvPr/>
        </p:nvSpPr>
        <p:spPr>
          <a:xfrm>
            <a:off x="3009377" y="4874365"/>
            <a:ext cx="3175869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湖西國中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風災、水災、震災、海嘯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E11AA770-CADC-E502-FF4D-9B8B06E1D910}"/>
              </a:ext>
            </a:extLst>
          </p:cNvPr>
          <p:cNvSpPr txBox="1"/>
          <p:nvPr/>
        </p:nvSpPr>
        <p:spPr>
          <a:xfrm>
            <a:off x="7830143" y="5769698"/>
            <a:ext cx="2406428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湖東社區活動中心</a:t>
            </a: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風災、水災、震災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18" name="Picture 20">
            <a:extLst>
              <a:ext uri="{FF2B5EF4-FFF2-40B4-BE49-F238E27FC236}">
                <a16:creationId xmlns:a16="http://schemas.microsoft.com/office/drawing/2014/main" id="{BB69F736-4B07-DAF7-B1C7-5CEEC1176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1475" y="5891866"/>
            <a:ext cx="4572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文字方塊 18">
            <a:extLst>
              <a:ext uri="{FF2B5EF4-FFF2-40B4-BE49-F238E27FC236}">
                <a16:creationId xmlns:a16="http://schemas.microsoft.com/office/drawing/2014/main" id="{73AAB725-3AF7-9CAC-BD49-07E2AEB40F6B}"/>
              </a:ext>
            </a:extLst>
          </p:cNvPr>
          <p:cNvSpPr txBox="1"/>
          <p:nvPr/>
        </p:nvSpPr>
        <p:spPr>
          <a:xfrm>
            <a:off x="6698617" y="4721802"/>
            <a:ext cx="146706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湖西分駐所</a:t>
            </a:r>
          </a:p>
        </p:txBody>
      </p:sp>
      <p:cxnSp>
        <p:nvCxnSpPr>
          <p:cNvPr id="20" name="直線單箭頭接點 19">
            <a:extLst>
              <a:ext uri="{FF2B5EF4-FFF2-40B4-BE49-F238E27FC236}">
                <a16:creationId xmlns:a16="http://schemas.microsoft.com/office/drawing/2014/main" id="{BBEFBD27-99A7-8CC6-F73E-7A0380457B0D}"/>
              </a:ext>
            </a:extLst>
          </p:cNvPr>
          <p:cNvCxnSpPr>
            <a:stCxn id="19" idx="0"/>
          </p:cNvCxnSpPr>
          <p:nvPr/>
        </p:nvCxnSpPr>
        <p:spPr>
          <a:xfrm flipV="1">
            <a:off x="7432151" y="4239975"/>
            <a:ext cx="0" cy="48182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8916771E-82AC-078D-6385-6FDC6ED2EB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5051" y="4439274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文字方塊 22">
            <a:extLst>
              <a:ext uri="{FF2B5EF4-FFF2-40B4-BE49-F238E27FC236}">
                <a16:creationId xmlns:a16="http://schemas.microsoft.com/office/drawing/2014/main" id="{0F628BEC-F2FB-F6DC-5497-8B98D34DCDEF}"/>
              </a:ext>
            </a:extLst>
          </p:cNvPr>
          <p:cNvSpPr txBox="1"/>
          <p:nvPr/>
        </p:nvSpPr>
        <p:spPr>
          <a:xfrm>
            <a:off x="8960827" y="4921857"/>
            <a:ext cx="1712847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湖西鄉衛生所</a:t>
            </a:r>
          </a:p>
        </p:txBody>
      </p:sp>
      <p:pic>
        <p:nvPicPr>
          <p:cNvPr id="24" name="Picture 22">
            <a:extLst>
              <a:ext uri="{FF2B5EF4-FFF2-40B4-BE49-F238E27FC236}">
                <a16:creationId xmlns:a16="http://schemas.microsoft.com/office/drawing/2014/main" id="{E56AB149-F6C0-799E-0346-14E1FBDE6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862" y="3076054"/>
            <a:ext cx="1422024" cy="1029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23">
            <a:extLst>
              <a:ext uri="{FF2B5EF4-FFF2-40B4-BE49-F238E27FC236}">
                <a16:creationId xmlns:a16="http://schemas.microsoft.com/office/drawing/2014/main" id="{D4080798-0849-6E25-458F-5FF9FCE5BA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7371" y="5886646"/>
            <a:ext cx="1499585" cy="1260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文字方塊 25">
            <a:extLst>
              <a:ext uri="{FF2B5EF4-FFF2-40B4-BE49-F238E27FC236}">
                <a16:creationId xmlns:a16="http://schemas.microsoft.com/office/drawing/2014/main" id="{44FFEF7D-4EBF-004F-D0D8-8A33BE095C02}"/>
              </a:ext>
            </a:extLst>
          </p:cNvPr>
          <p:cNvSpPr txBox="1"/>
          <p:nvPr/>
        </p:nvSpPr>
        <p:spPr>
          <a:xfrm>
            <a:off x="5320573" y="2297499"/>
            <a:ext cx="114646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湖東村</a:t>
            </a:r>
          </a:p>
        </p:txBody>
      </p:sp>
      <p:pic>
        <p:nvPicPr>
          <p:cNvPr id="27" name="Picture 20">
            <a:extLst>
              <a:ext uri="{FF2B5EF4-FFF2-40B4-BE49-F238E27FC236}">
                <a16:creationId xmlns:a16="http://schemas.microsoft.com/office/drawing/2014/main" id="{3DBF3711-7475-92C1-2333-1D5F877BD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28974">
            <a:off x="10584407" y="2768664"/>
            <a:ext cx="981075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5" descr="警察">
            <a:extLst>
              <a:ext uri="{FF2B5EF4-FFF2-40B4-BE49-F238E27FC236}">
                <a16:creationId xmlns:a16="http://schemas.microsoft.com/office/drawing/2014/main" id="{3577FD47-BC02-41FB-CBFB-7542775DDA31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556" y="3778538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3" descr="1021室外">
            <a:extLst>
              <a:ext uri="{FF2B5EF4-FFF2-40B4-BE49-F238E27FC236}">
                <a16:creationId xmlns:a16="http://schemas.microsoft.com/office/drawing/2014/main" id="{EF30BAF2-9934-AA7B-C733-6F73BF263D0F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825" y="6080365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文字方塊 29">
            <a:extLst>
              <a:ext uri="{FF2B5EF4-FFF2-40B4-BE49-F238E27FC236}">
                <a16:creationId xmlns:a16="http://schemas.microsoft.com/office/drawing/2014/main" id="{0D1F8A27-99C7-187A-DBD0-4BFC165A036B}"/>
              </a:ext>
            </a:extLst>
          </p:cNvPr>
          <p:cNvSpPr txBox="1"/>
          <p:nvPr/>
        </p:nvSpPr>
        <p:spPr>
          <a:xfrm>
            <a:off x="5774288" y="6570183"/>
            <a:ext cx="2236510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湖西油庫附近空地</a:t>
            </a:r>
          </a:p>
          <a:p>
            <a:pPr algn="ctr">
              <a:defRPr/>
            </a:pP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33232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198</TotalTime>
  <Words>320</Words>
  <Application>Microsoft Office PowerPoint</Application>
  <PresentationFormat>A3 紙張 (297x420 公釐)</PresentationFormat>
  <Paragraphs>65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58</cp:revision>
  <dcterms:created xsi:type="dcterms:W3CDTF">2017-01-19T19:49:07Z</dcterms:created>
  <dcterms:modified xsi:type="dcterms:W3CDTF">2025-09-18T07:09:35Z</dcterms:modified>
</cp:coreProperties>
</file>