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7563" autoAdjust="0"/>
    <p:restoredTop sz="94660"/>
  </p:normalViewPr>
  <p:slideViewPr>
    <p:cSldViewPr snapToGrid="0" showGuides="1">
      <p:cViewPr>
        <p:scale>
          <a:sx n="125" d="100"/>
          <a:sy n="125" d="100"/>
        </p:scale>
        <p:origin x="-1692" y="276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943" y="1188716"/>
            <a:ext cx="7119254" cy="10393684"/>
          </a:xfrm>
          <a:prstGeom prst="rect">
            <a:avLst/>
          </a:prstGeom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5497759" y="5683064"/>
            <a:ext cx="2359375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中正國小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481942" y="118871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2532987" y="9646509"/>
            <a:ext cx="185844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復興里</a:t>
            </a:r>
            <a:endParaRPr lang="zh-TW" altLang="en-US" sz="2500" b="1" dirty="0">
              <a:solidFill>
                <a:srgbClr val="0070C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4316351" y="2446077"/>
            <a:ext cx="2357839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澎湖縣政府警察局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7217697" y="1316717"/>
            <a:ext cx="2360942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澎湖縣政府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6" name="向右箭號 58"/>
          <p:cNvSpPr>
            <a:spLocks noChangeAspect="1"/>
          </p:cNvSpPr>
          <p:nvPr/>
        </p:nvSpPr>
        <p:spPr bwMode="auto">
          <a:xfrm rot="18004049">
            <a:off x="4016231" y="8670211"/>
            <a:ext cx="910801" cy="232952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cxnSp>
        <p:nvCxnSpPr>
          <p:cNvPr id="28" name="直線單箭頭接點 27"/>
          <p:cNvCxnSpPr>
            <a:stCxn id="25" idx="2"/>
            <a:endCxn id="31" idx="0"/>
          </p:cNvCxnSpPr>
          <p:nvPr/>
        </p:nvCxnSpPr>
        <p:spPr>
          <a:xfrm>
            <a:off x="8398168" y="2024603"/>
            <a:ext cx="52199" cy="34022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28"/>
          <p:cNvCxnSpPr>
            <a:stCxn id="24" idx="3"/>
            <a:endCxn id="30" idx="1"/>
          </p:cNvCxnSpPr>
          <p:nvPr/>
        </p:nvCxnSpPr>
        <p:spPr>
          <a:xfrm flipV="1">
            <a:off x="6674190" y="2596290"/>
            <a:ext cx="543507" cy="2037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7697" y="2363984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201" y="2364829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025" y="5197496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754109"/>
              </p:ext>
            </p:extLst>
          </p:nvPr>
        </p:nvGraphicFramePr>
        <p:xfrm>
          <a:off x="0" y="0"/>
          <a:ext cx="9601200" cy="1171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117157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澎湖縣馬公市復興里簡易疏散避難圖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633264"/>
              </p:ext>
            </p:extLst>
          </p:nvPr>
        </p:nvGraphicFramePr>
        <p:xfrm>
          <a:off x="-1" y="1188720"/>
          <a:ext cx="2481944" cy="10430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7496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924448">
                  <a:extLst>
                    <a:ext uri="{9D8B030D-6E8A-4147-A177-3AD203B41FA5}">
                      <a16:colId xmlns:a16="http://schemas.microsoft.com/office/drawing/2014/main" xmlns="" val="3006327023"/>
                    </a:ext>
                  </a:extLst>
                </a:gridCol>
              </a:tblGrid>
              <a:tr h="399073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復興里基本資料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548126"/>
                  </a:ext>
                </a:extLst>
              </a:tr>
              <a:tr h="33557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523</a:t>
                      </a:r>
                      <a:r>
                        <a:rPr lang="zh-TW" altLang="en-US" sz="14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99741734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2118156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128588" indent="-128588" algn="l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馬公市災害應變中心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:06-9272173 </a:t>
                      </a:r>
                    </a:p>
                    <a:p>
                      <a:pPr marL="128588" indent="-128588" algn="l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復興里里長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紀招治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:0911-883-669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:06-9269868</a:t>
                      </a:r>
                    </a:p>
                    <a:p>
                      <a:pPr marL="128588" indent="-128588" algn="l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啟明派出所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:06-9272541</a:t>
                      </a:r>
                    </a:p>
                    <a:p>
                      <a:pPr marL="128588" indent="-128588" algn="l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馬公消防分隊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197218">
                <a:tc gridSpan="2">
                  <a:txBody>
                    <a:bodyPr/>
                    <a:lstStyle/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1565593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中正國小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馬公市民生路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38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:06-9272758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45300454"/>
                  </a:ext>
                </a:extLst>
              </a:tr>
              <a:tr h="1565593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澎湖縣政府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馬公市治平路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:06-9274400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81624504"/>
                  </a:ext>
                </a:extLst>
              </a:tr>
              <a:tr h="1712943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澎湖縣政府警察局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:3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馬公市治平路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36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22495462"/>
                  </a:ext>
                </a:extLst>
              </a:tr>
              <a:tr h="30818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kumimoji="0" lang="en-US" altLang="zh-TW" sz="12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kumimoji="0" lang="zh-TW" altLang="en-US" sz="12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583554"/>
              </p:ext>
            </p:extLst>
          </p:nvPr>
        </p:nvGraphicFramePr>
        <p:xfrm>
          <a:off x="-2" y="11618976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3" y="12017521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4" y="12659175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4" y="12391661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583" y="12579927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958" y="12291145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586" y="12547329"/>
            <a:ext cx="237600" cy="237600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660" y="1201025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492" y="12002685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839" y="12286121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文字方塊 47"/>
          <p:cNvSpPr txBox="1"/>
          <p:nvPr/>
        </p:nvSpPr>
        <p:spPr>
          <a:xfrm>
            <a:off x="6151867" y="10548370"/>
            <a:ext cx="256299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衛生福利部澎湖醫院</a:t>
            </a:r>
          </a:p>
        </p:txBody>
      </p:sp>
      <p:sp>
        <p:nvSpPr>
          <p:cNvPr id="50" name="文字方塊 49"/>
          <p:cNvSpPr txBox="1"/>
          <p:nvPr/>
        </p:nvSpPr>
        <p:spPr>
          <a:xfrm>
            <a:off x="4459394" y="3425815"/>
            <a:ext cx="120055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相對公園</a:t>
            </a:r>
          </a:p>
        </p:txBody>
      </p:sp>
      <p:sp>
        <p:nvSpPr>
          <p:cNvPr id="51" name="文字方塊 50"/>
          <p:cNvSpPr txBox="1"/>
          <p:nvPr/>
        </p:nvSpPr>
        <p:spPr>
          <a:xfrm>
            <a:off x="3530930" y="6278766"/>
            <a:ext cx="121330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史蹟公園</a:t>
            </a:r>
          </a:p>
        </p:txBody>
      </p:sp>
      <p:sp>
        <p:nvSpPr>
          <p:cNvPr id="52" name="文字方塊 51"/>
          <p:cNvSpPr txBox="1"/>
          <p:nvPr/>
        </p:nvSpPr>
        <p:spPr>
          <a:xfrm>
            <a:off x="3602019" y="4232791"/>
            <a:ext cx="1198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53" name="文字方塊 52"/>
          <p:cNvSpPr txBox="1"/>
          <p:nvPr/>
        </p:nvSpPr>
        <p:spPr>
          <a:xfrm>
            <a:off x="5320917" y="9173500"/>
            <a:ext cx="124777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街內公園</a:t>
            </a:r>
          </a:p>
        </p:txBody>
      </p:sp>
      <p:sp>
        <p:nvSpPr>
          <p:cNvPr id="54" name="文字方塊 53"/>
          <p:cNvSpPr txBox="1"/>
          <p:nvPr/>
        </p:nvSpPr>
        <p:spPr>
          <a:xfrm>
            <a:off x="2895102" y="4766503"/>
            <a:ext cx="151650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觀音亭園區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6448025" y="4032736"/>
            <a:ext cx="226473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馬公市第一衛生所</a:t>
            </a:r>
          </a:p>
        </p:txBody>
      </p:sp>
      <p:cxnSp>
        <p:nvCxnSpPr>
          <p:cNvPr id="10" name="直線單箭頭接點 9"/>
          <p:cNvCxnSpPr>
            <a:stCxn id="8" idx="0"/>
          </p:cNvCxnSpPr>
          <p:nvPr/>
        </p:nvCxnSpPr>
        <p:spPr>
          <a:xfrm flipV="1">
            <a:off x="7580392" y="3743195"/>
            <a:ext cx="1376639" cy="28954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/>
          <p:cNvSpPr txBox="1"/>
          <p:nvPr/>
        </p:nvSpPr>
        <p:spPr>
          <a:xfrm>
            <a:off x="8380964" y="9251940"/>
            <a:ext cx="96503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東甲園</a:t>
            </a:r>
          </a:p>
        </p:txBody>
      </p:sp>
      <p:pic>
        <p:nvPicPr>
          <p:cNvPr id="55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113" y="2360339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558" y="3390920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168" y="5197496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630" y="5779053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1645" y="9582089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617" y="9688103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28" y="10051989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6714" y="3435340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tiit\Desktop\1060315-0317簡易避難地圖確認\01馬公市\中正國小\DSC05704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193" y="6918377"/>
            <a:ext cx="900000" cy="67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iit\Desktop\1060315-0317簡易避難地圖確認\01馬公市\澎湖縣政府\DSC05714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193" y="8478404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tiit\Desktop\1060315-0317簡易避難地圖確認\01馬公市\澎湖縣警察局\DSC05717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193" y="10137907"/>
            <a:ext cx="900000" cy="67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</TotalTime>
  <Words>285</Words>
  <Application>Microsoft Office PowerPoint</Application>
  <PresentationFormat>A3 紙張 (297x420 公釐)</PresentationFormat>
  <Paragraphs>67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41</cp:revision>
  <dcterms:created xsi:type="dcterms:W3CDTF">2017-01-19T20:47:16Z</dcterms:created>
  <dcterms:modified xsi:type="dcterms:W3CDTF">2022-02-23T02:20:27Z</dcterms:modified>
</cp:coreProperties>
</file>