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518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21" Type="http://schemas.openxmlformats.org/officeDocument/2006/relationships/image" Target="../media/image20.tmp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tm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6" r="3080" b="1045"/>
          <a:stretch/>
        </p:blipFill>
        <p:spPr bwMode="auto">
          <a:xfrm>
            <a:off x="2655063" y="840828"/>
            <a:ext cx="10109793" cy="76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6163827"/>
              </p:ext>
            </p:extLst>
          </p:nvPr>
        </p:nvGraphicFramePr>
        <p:xfrm>
          <a:off x="0" y="0"/>
          <a:ext cx="12801600" cy="824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82424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Jing'an</a:t>
                      </a:r>
                      <a:r>
                        <a:rPr lang="zh-TW" altLang="en-US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6137497"/>
              </p:ext>
            </p:extLst>
          </p:nvPr>
        </p:nvGraphicFramePr>
        <p:xfrm>
          <a:off x="-4" y="830578"/>
          <a:ext cx="2644048" cy="87737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987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81306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53200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25320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1542221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Suogang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TEL:06-9951024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Pengnan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6-9950119</a:t>
                      </a:r>
                      <a:endParaRPr lang="en-US" altLang="zh-TW" sz="1200" u="non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25320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358075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27196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480451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Highland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713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3,000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5713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750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5553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buNone/>
                      </a:pPr>
                      <a:r>
                        <a:rPr lang="en-US" altLang="zh-TW" sz="12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Jing'an</a:t>
                      </a:r>
                      <a:r>
                        <a:rPr lang="en-US" altLang="zh-TW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Activity Center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4859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600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4859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150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40087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17-2, </a:t>
                      </a: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Jing'an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4859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06-9953067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5488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Pengnan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Junior High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5713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710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5713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175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46036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41,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Wude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4859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06-9951212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51270799"/>
                  </a:ext>
                </a:extLst>
              </a:tr>
              <a:tr h="46975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</a:t>
                      </a:r>
                      <a:r>
                        <a:rPr lang="en-US" altLang="zh-TW" sz="1200" b="1" kern="1200" baseline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6041769" y="5014314"/>
            <a:ext cx="2265378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Jing'an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102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91348" y="5971629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27824" y="5966648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3" name="表格 132">
            <a:extLst>
              <a:ext uri="{FF2B5EF4-FFF2-40B4-BE49-F238E27FC236}">
                <a16:creationId xmlns:a16="http://schemas.microsoft.com/office/drawing/2014/main" xmlns="" id="{E8FD224C-9C61-4362-9085-53C723535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3830523"/>
              </p:ext>
            </p:extLst>
          </p:nvPr>
        </p:nvGraphicFramePr>
        <p:xfrm>
          <a:off x="2644044" y="8529393"/>
          <a:ext cx="10157555" cy="106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353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430762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192883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06900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17082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12465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55274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83" name="文字方塊 60">
            <a:extLst>
              <a:ext uri="{FF2B5EF4-FFF2-40B4-BE49-F238E27FC236}">
                <a16:creationId xmlns:a16="http://schemas.microsoft.com/office/drawing/2014/main" xmlns="" id="{13B847A5-C0A4-4FBA-BD2C-E922906B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1890" y="8042288"/>
            <a:ext cx="4074821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fontAlgn="base"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Jing'an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Community Activity Center</a:t>
            </a:r>
          </a:p>
        </p:txBody>
      </p:sp>
      <p:sp>
        <p:nvSpPr>
          <p:cNvPr id="45" name="向右箭號 129">
            <a:extLst>
              <a:ext uri="{FF2B5EF4-FFF2-40B4-BE49-F238E27FC236}">
                <a16:creationId xmlns:a16="http://schemas.microsoft.com/office/drawing/2014/main" xmlns="" id="{B0AB72F0-CE08-4C9B-B930-C08B0D7C2421}"/>
              </a:ext>
            </a:extLst>
          </p:cNvPr>
          <p:cNvSpPr>
            <a:spLocks noChangeAspect="1"/>
          </p:cNvSpPr>
          <p:nvPr/>
        </p:nvSpPr>
        <p:spPr bwMode="auto">
          <a:xfrm>
            <a:off x="3014334" y="886136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>
            <a:extLst>
              <a:ext uri="{FF2B5EF4-FFF2-40B4-BE49-F238E27FC236}">
                <a16:creationId xmlns:a16="http://schemas.microsoft.com/office/drawing/2014/main" xmlns="" id="{AD51EE44-CB0E-4349-B40A-6E7969CA7D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46387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>
            <a:extLst>
              <a:ext uri="{FF2B5EF4-FFF2-40B4-BE49-F238E27FC236}">
                <a16:creationId xmlns:a16="http://schemas.microsoft.com/office/drawing/2014/main" xmlns="" id="{846AC4C2-3B56-4154-8173-6F162F662354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18703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8" name="圖片 16" descr="圖示-直升機">
            <a:extLst>
              <a:ext uri="{FF2B5EF4-FFF2-40B4-BE49-F238E27FC236}">
                <a16:creationId xmlns:a16="http://schemas.microsoft.com/office/drawing/2014/main" xmlns="" id="{03701BD1-B0D6-45FD-AB1C-16A1CE7EA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79636" y="938532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圖片 48">
            <a:extLst>
              <a:ext uri="{FF2B5EF4-FFF2-40B4-BE49-F238E27FC236}">
                <a16:creationId xmlns:a16="http://schemas.microsoft.com/office/drawing/2014/main" xmlns="" id="{FF62470F-7CE0-430B-AD5A-F7E7431206DD}"/>
              </a:ext>
            </a:extLst>
          </p:cNvPr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117" y="9102554"/>
            <a:ext cx="216000" cy="180000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:a16="http://schemas.microsoft.com/office/drawing/2014/main" xmlns="" id="{5FEC9F44-152B-4431-974D-8BE5B46F4097}"/>
              </a:ext>
            </a:extLst>
          </p:cNvPr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976" y="9368203"/>
            <a:ext cx="216000" cy="180000"/>
          </a:xfrm>
          <a:prstGeom prst="rect">
            <a:avLst/>
          </a:prstGeom>
        </p:spPr>
      </p:pic>
      <p:pic>
        <p:nvPicPr>
          <p:cNvPr id="51" name="Picture 2">
            <a:extLst>
              <a:ext uri="{FF2B5EF4-FFF2-40B4-BE49-F238E27FC236}">
                <a16:creationId xmlns:a16="http://schemas.microsoft.com/office/drawing/2014/main" xmlns="" id="{A45DD9B7-A315-46E7-BBB0-AEB922571720}"/>
              </a:ext>
            </a:extLst>
          </p:cNvPr>
          <p:cNvPicPr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2413" y="881201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 descr="C:\Users\tiit\Desktop\公園2.jpg">
            <a:extLst>
              <a:ext uri="{FF2B5EF4-FFF2-40B4-BE49-F238E27FC236}">
                <a16:creationId xmlns:a16="http://schemas.microsoft.com/office/drawing/2014/main" xmlns="" id="{FCF4FA67-C848-402E-AC50-E7482EF43236}"/>
              </a:ext>
            </a:extLst>
          </p:cNvPr>
          <p:cNvPicPr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739" y="881401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C:\Users\user\Desktop\防災圖示-室內.jpg">
            <a:extLst>
              <a:ext uri="{FF2B5EF4-FFF2-40B4-BE49-F238E27FC236}">
                <a16:creationId xmlns:a16="http://schemas.microsoft.com/office/drawing/2014/main" xmlns="" id="{B2253B47-8983-4873-B68D-EC60381A1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437" y="882823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4">
            <a:extLst>
              <a:ext uri="{FF2B5EF4-FFF2-40B4-BE49-F238E27FC236}">
                <a16:creationId xmlns:a16="http://schemas.microsoft.com/office/drawing/2014/main" xmlns="" id="{AB10ECA9-891E-4C84-B6B3-D3F1BF0E8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323" y="909761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2B2AABC1-20FA-4A76-9C98-2D987A50F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882981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19E4CBA7-0574-4FF1-A1B7-0F23DFE00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910059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422377FE-15F8-4943-923C-B2E7C02A6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6024" y="936538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文字方塊 60">
            <a:extLst>
              <a:ext uri="{FF2B5EF4-FFF2-40B4-BE49-F238E27FC236}">
                <a16:creationId xmlns:a16="http://schemas.microsoft.com/office/drawing/2014/main" xmlns="" id="{13B847A5-C0A4-4FBA-BD2C-E922906B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58811" y="5136660"/>
            <a:ext cx="1224265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fontAlgn="base"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</a:p>
        </p:txBody>
      </p:sp>
      <p:pic>
        <p:nvPicPr>
          <p:cNvPr id="39" name="Picture 6">
            <a:extLst>
              <a:ext uri="{FF2B5EF4-FFF2-40B4-BE49-F238E27FC236}">
                <a16:creationId xmlns:a16="http://schemas.microsoft.com/office/drawing/2014/main" xmlns="" id="{809DB01A-387B-48EC-980E-B304BCC13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4547" y="7554388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96144" y="4692479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98392" y="7662006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4868" y="7662006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1344" y="7657025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91348" y="4995559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48157" y="7620889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00712" y="7620889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文字方塊 76"/>
          <p:cNvSpPr txBox="1"/>
          <p:nvPr/>
        </p:nvSpPr>
        <p:spPr>
          <a:xfrm>
            <a:off x="9364939" y="3215299"/>
            <a:ext cx="336235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20000"/>
              </a:spcBef>
            </a:pPr>
            <a:r>
              <a:rPr kumimoji="1"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Pengnan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Junior High School</a:t>
            </a:r>
          </a:p>
        </p:txBody>
      </p:sp>
      <p:pic>
        <p:nvPicPr>
          <p:cNvPr id="7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0729" y="2710149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935597" y="2816330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88151" y="2816330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40706" y="2816330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3" descr="1021室外"/>
          <p:cNvPicPr preferRelativeResize="0">
            <a:picLocks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7344" y="4630859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圖片 65" descr="澎湖456.jpg"/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24852" y="926321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圖片 2" descr="畫面剪輯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396037" y="4767258"/>
            <a:ext cx="9526" cy="66684"/>
          </a:xfrm>
          <a:prstGeom prst="rect">
            <a:avLst/>
          </a:prstGeom>
        </p:spPr>
      </p:pic>
      <p:pic>
        <p:nvPicPr>
          <p:cNvPr id="6" name="圖片 5" descr="畫面剪輯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458" y="4757731"/>
            <a:ext cx="66684" cy="85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606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349</TotalTime>
  <Words>185</Words>
  <Application>Microsoft Office PowerPoint</Application>
  <PresentationFormat>A3 紙張 (297x420 公釐)</PresentationFormat>
  <Paragraphs>59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47</cp:revision>
  <dcterms:created xsi:type="dcterms:W3CDTF">2017-01-19T19:49:07Z</dcterms:created>
  <dcterms:modified xsi:type="dcterms:W3CDTF">2022-02-23T03:05:49Z</dcterms:modified>
</cp:coreProperties>
</file>