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0.xml" ContentType="application/vnd.openxmlformats-officedocument.presentationml.slideLayout+xml"/>
  <Override PartName="/ppt/notesSlides/notesSlide9.xml" ContentType="application/vnd.openxmlformats-officedocument.presentationml.notesSlide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s/slide24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  <p:sldMasterId id="2147483653" r:id="rId6"/>
    <p:sldMasterId id="2147483654" r:id="rId7"/>
    <p:sldMasterId id="2147483656" r:id="rId8"/>
    <p:sldMasterId id="2147483657" r:id="rId9"/>
    <p:sldMasterId id="2147483658" r:id="rId10"/>
    <p:sldMasterId id="2147483659" r:id="rId11"/>
    <p:sldMasterId id="2147483832" r:id="rId12"/>
  </p:sldMasterIdLst>
  <p:notesMasterIdLst>
    <p:notesMasterId r:id="rId46"/>
  </p:notesMasterIdLst>
  <p:sldIdLst>
    <p:sldId id="256" r:id="rId13"/>
    <p:sldId id="285" r:id="rId14"/>
    <p:sldId id="286" r:id="rId15"/>
    <p:sldId id="287" r:id="rId16"/>
    <p:sldId id="290" r:id="rId17"/>
    <p:sldId id="288" r:id="rId18"/>
    <p:sldId id="289" r:id="rId19"/>
    <p:sldId id="291" r:id="rId20"/>
    <p:sldId id="292" r:id="rId21"/>
    <p:sldId id="293" r:id="rId22"/>
    <p:sldId id="294" r:id="rId23"/>
    <p:sldId id="257" r:id="rId24"/>
    <p:sldId id="258" r:id="rId25"/>
    <p:sldId id="259" r:id="rId26"/>
    <p:sldId id="260" r:id="rId27"/>
    <p:sldId id="284" r:id="rId28"/>
    <p:sldId id="261" r:id="rId29"/>
    <p:sldId id="266" r:id="rId30"/>
    <p:sldId id="267" r:id="rId31"/>
    <p:sldId id="268" r:id="rId32"/>
    <p:sldId id="269" r:id="rId33"/>
    <p:sldId id="270" r:id="rId34"/>
    <p:sldId id="271" r:id="rId35"/>
    <p:sldId id="262" r:id="rId36"/>
    <p:sldId id="273" r:id="rId37"/>
    <p:sldId id="274" r:id="rId38"/>
    <p:sldId id="263" r:id="rId39"/>
    <p:sldId id="277" r:id="rId40"/>
    <p:sldId id="278" r:id="rId41"/>
    <p:sldId id="279" r:id="rId42"/>
    <p:sldId id="280" r:id="rId43"/>
    <p:sldId id="281" r:id="rId44"/>
    <p:sldId id="282" r:id="rId45"/>
  </p:sldIdLst>
  <p:sldSz cx="12192000" cy="6858000"/>
  <p:notesSz cx="7559675" cy="10691813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DejaVu Sans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02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41" Type="http://schemas.openxmlformats.org/officeDocument/2006/relationships/slide" Target="slides/slide2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sldImg"/>
          </p:nvPr>
        </p:nvSpPr>
        <p:spPr bwMode="auto">
          <a:xfrm>
            <a:off x="217488" y="812800"/>
            <a:ext cx="7121525" cy="40068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</p:sp>
      <p:sp>
        <p:nvSpPr>
          <p:cNvPr id="13314" name="Rectangle 2"/>
          <p:cNvSpPr txBox="1"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zh-TW" noProof="0"/>
          </a:p>
        </p:txBody>
      </p:sp>
      <p:sp>
        <p:nvSpPr>
          <p:cNvPr id="25604" name="Text Box 3"/>
          <p:cNvSpPr txBox="1">
            <a:spLocks noChangeArrowheads="1"/>
          </p:cNvSpPr>
          <p:nvPr/>
        </p:nvSpPr>
        <p:spPr bwMode="auto">
          <a:xfrm>
            <a:off x="0" y="0"/>
            <a:ext cx="3281363" cy="534988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/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4278313" y="0"/>
            <a:ext cx="3281362" cy="534988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/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0" y="10156825"/>
            <a:ext cx="3281363" cy="534988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9775" cy="5334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defRPr>
            </a:lvl1pPr>
          </a:lstStyle>
          <a:p>
            <a:fld id="{1D8EB525-CE42-43CD-B8AB-E5483AF9D05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 w="25560">
            <a:round/>
            <a:headEnd/>
            <a:tailEnd/>
          </a:ln>
        </p:spPr>
        <p:txBody>
          <a:bodyPr/>
          <a:lstStyle/>
          <a:p>
            <a:fld id="{2EC1B0AE-E9D9-4882-9A57-121979DAE0A1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2765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27652" name="Rectangle 2"/>
          <p:cNvSpPr txBox="1"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 w="25560">
            <a:round/>
            <a:headEnd/>
            <a:tailEnd/>
          </a:ln>
        </p:spPr>
        <p:txBody>
          <a:bodyPr/>
          <a:lstStyle/>
          <a:p>
            <a:fld id="{9E74ABA4-C459-43AB-96D8-78F4AB83B24C}" type="slidenum">
              <a:rPr lang="en-US" altLang="zh-TW"/>
              <a:pPr/>
              <a:t>12</a:t>
            </a:fld>
            <a:endParaRPr lang="en-US" altLang="zh-TW"/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81362" cy="53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algn="r" eaLnBrk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fld id="{F7DA3735-0832-431A-A791-D1459791D07B}" type="slidenum">
              <a:rPr lang="en-US" altLang="zh-TW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</a:tabLst>
              </a:pPr>
              <a:t>12</a:t>
            </a:fld>
            <a:endParaRPr lang="en-US" altLang="zh-TW" sz="1400">
              <a:solidFill>
                <a:srgbClr val="000000"/>
              </a:solidFill>
              <a:latin typeface="Times New Roman" pitchFamily="18" charset="0"/>
              <a:ea typeface="Microsoft YaHei" pitchFamily="34" charset="-122"/>
            </a:endParaRPr>
          </a:p>
        </p:txBody>
      </p:sp>
      <p:sp>
        <p:nvSpPr>
          <p:cNvPr id="3994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39941" name="Rectangle 3"/>
          <p:cNvSpPr txBox="1"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 w="25560">
            <a:round/>
            <a:headEnd/>
            <a:tailEnd/>
          </a:ln>
        </p:spPr>
        <p:txBody>
          <a:bodyPr/>
          <a:lstStyle/>
          <a:p>
            <a:fld id="{0516806F-98E6-49A5-9869-E869F110387F}" type="slidenum">
              <a:rPr lang="en-US" altLang="zh-TW"/>
              <a:pPr/>
              <a:t>13</a:t>
            </a:fld>
            <a:endParaRPr lang="en-US" altLang="zh-TW"/>
          </a:p>
        </p:txBody>
      </p:sp>
      <p:sp>
        <p:nvSpPr>
          <p:cNvPr id="41987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81362" cy="53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algn="r" eaLnBrk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fld id="{0BDB2B54-B46B-49E4-8E59-8193ED4E2429}" type="slidenum">
              <a:rPr lang="en-US" altLang="zh-TW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</a:tabLst>
              </a:pPr>
              <a:t>13</a:t>
            </a:fld>
            <a:endParaRPr lang="en-US" altLang="zh-TW" sz="1400">
              <a:solidFill>
                <a:srgbClr val="000000"/>
              </a:solidFill>
              <a:latin typeface="Times New Roman" pitchFamily="18" charset="0"/>
              <a:ea typeface="Microsoft YaHei" pitchFamily="34" charset="-122"/>
            </a:endParaRPr>
          </a:p>
        </p:txBody>
      </p:sp>
      <p:sp>
        <p:nvSpPr>
          <p:cNvPr id="4198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1989" name="Rectangle 3"/>
          <p:cNvSpPr txBox="1"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 w="25560">
            <a:round/>
            <a:headEnd/>
            <a:tailEnd/>
          </a:ln>
        </p:spPr>
        <p:txBody>
          <a:bodyPr/>
          <a:lstStyle/>
          <a:p>
            <a:fld id="{4FF44EAC-3FBB-43CA-8D42-CFFE750EE3D6}" type="slidenum">
              <a:rPr lang="en-US" altLang="zh-TW"/>
              <a:pPr/>
              <a:t>14</a:t>
            </a:fld>
            <a:endParaRPr lang="en-US" altLang="zh-TW"/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4278313" y="10156825"/>
            <a:ext cx="3281362" cy="53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0" tIns="0" rIns="0" bIns="0" anchor="b"/>
          <a:lstStyle/>
          <a:p>
            <a:pPr algn="r" eaLnBrk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fld id="{FDC82F73-FFF0-4697-B23E-9B7CBD67D01A}" type="slidenum">
              <a:rPr lang="en-US" altLang="zh-TW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</a:rPr>
              <a:pPr algn="r" eaLnBrk="1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</a:tabLst>
              </a:pPr>
              <a:t>14</a:t>
            </a:fld>
            <a:endParaRPr lang="en-US" altLang="zh-TW" sz="1400">
              <a:solidFill>
                <a:srgbClr val="000000"/>
              </a:solidFill>
              <a:latin typeface="Times New Roman" pitchFamily="18" charset="0"/>
              <a:ea typeface="Microsoft YaHei" pitchFamily="34" charset="-122"/>
            </a:endParaRPr>
          </a:p>
        </p:txBody>
      </p:sp>
      <p:sp>
        <p:nvSpPr>
          <p:cNvPr id="4403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4037" name="Rectangle 3"/>
          <p:cNvSpPr txBox="1"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 w="25560">
            <a:round/>
            <a:headEnd/>
            <a:tailEnd/>
          </a:ln>
        </p:spPr>
        <p:txBody>
          <a:bodyPr/>
          <a:lstStyle/>
          <a:p>
            <a:fld id="{B9375A9D-5322-4017-9A13-2B09E46F7A06}" type="slidenum">
              <a:rPr lang="en-US" altLang="zh-TW"/>
              <a:pPr/>
              <a:t>15</a:t>
            </a:fld>
            <a:endParaRPr lang="en-US" altLang="zh-TW"/>
          </a:p>
        </p:txBody>
      </p:sp>
      <p:sp>
        <p:nvSpPr>
          <p:cNvPr id="46083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46084" name="Rectangle 2"/>
          <p:cNvSpPr txBox="1"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投影片編號版面配置區 6"/>
          <p:cNvSpPr txBox="1">
            <a:spLocks noChangeArrowheads="1"/>
          </p:cNvSpPr>
          <p:nvPr/>
        </p:nvSpPr>
        <p:spPr bwMode="auto">
          <a:xfrm>
            <a:off x="4278313" y="10156825"/>
            <a:ext cx="3281362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914400" eaLnBrk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E2F07F7-3D72-4896-9855-703B29B84956}" type="slidenum">
              <a:rPr lang="en-US" altLang="zh-TW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ahoma" pitchFamily="34" charset="0"/>
              </a:rPr>
              <a:pPr algn="r" defTabSz="914400" eaLnBrk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16</a:t>
            </a:fld>
            <a:endParaRPr lang="en-US" altLang="zh-TW" sz="14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ahoma" pitchFamily="34" charset="0"/>
            </a:endParaRPr>
          </a:p>
        </p:txBody>
      </p:sp>
      <p:sp>
        <p:nvSpPr>
          <p:cNvPr id="48131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472C4"/>
          </a:solidFill>
          <a:ln w="25402">
            <a:solidFill>
              <a:srgbClr val="2F528F"/>
            </a:solidFill>
          </a:ln>
        </p:spPr>
      </p:sp>
      <p:sp>
        <p:nvSpPr>
          <p:cNvPr id="48132" name="備忘稿版面配置區 2"/>
          <p:cNvSpPr txBox="1">
            <a:spLocks noGrp="1"/>
          </p:cNvSpPr>
          <p:nvPr>
            <p:ph type="body" sz="quarter" idx="1"/>
          </p:nvPr>
        </p:nvSpPr>
        <p:spPr>
          <a:noFill/>
        </p:spPr>
        <p:txBody>
          <a:bodyPr/>
          <a:lstStyle/>
          <a:p>
            <a:endParaRPr lang="zh-TW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 w="25560">
            <a:round/>
            <a:headEnd/>
            <a:tailEnd/>
          </a:ln>
        </p:spPr>
        <p:txBody>
          <a:bodyPr/>
          <a:lstStyle/>
          <a:p>
            <a:fld id="{87CD6F32-4B09-40F1-A2C6-6D0E00375F8A}" type="slidenum">
              <a:rPr lang="en-US" altLang="zh-TW"/>
              <a:pPr/>
              <a:t>17</a:t>
            </a:fld>
            <a:endParaRPr lang="en-US" altLang="zh-TW"/>
          </a:p>
        </p:txBody>
      </p:sp>
      <p:sp>
        <p:nvSpPr>
          <p:cNvPr id="50179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50180" name="Rectangle 2"/>
          <p:cNvSpPr txBox="1"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投影片編號版面配置區 6"/>
          <p:cNvSpPr txBox="1">
            <a:spLocks noChangeArrowheads="1"/>
          </p:cNvSpPr>
          <p:nvPr/>
        </p:nvSpPr>
        <p:spPr bwMode="auto">
          <a:xfrm>
            <a:off x="4278313" y="10156825"/>
            <a:ext cx="3281362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914400" eaLnBrk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F0003E1A-0642-49E1-B920-AC66F1E6EFE2}" type="slidenum">
              <a:rPr lang="en-US" altLang="zh-TW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ahoma" pitchFamily="34" charset="0"/>
              </a:rPr>
              <a:pPr algn="r" defTabSz="914400" eaLnBrk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18</a:t>
            </a:fld>
            <a:endParaRPr lang="en-US" altLang="zh-TW" sz="14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ahoma" pitchFamily="34" charset="0"/>
            </a:endParaRPr>
          </a:p>
        </p:txBody>
      </p:sp>
      <p:sp>
        <p:nvSpPr>
          <p:cNvPr id="52227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472C4"/>
          </a:solidFill>
          <a:ln w="25402">
            <a:solidFill>
              <a:srgbClr val="2F528F"/>
            </a:solidFill>
          </a:ln>
        </p:spPr>
      </p:sp>
      <p:sp>
        <p:nvSpPr>
          <p:cNvPr id="52228" name="備忘稿版面配置區 2"/>
          <p:cNvSpPr txBox="1">
            <a:spLocks noGrp="1"/>
          </p:cNvSpPr>
          <p:nvPr>
            <p:ph type="body" sz="quarter" idx="1"/>
          </p:nvPr>
        </p:nvSpPr>
        <p:spPr>
          <a:noFill/>
        </p:spPr>
        <p:txBody>
          <a:bodyPr/>
          <a:lstStyle/>
          <a:p>
            <a:endParaRPr lang="zh-TW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投影片編號版面配置區 6"/>
          <p:cNvSpPr txBox="1">
            <a:spLocks noChangeArrowheads="1"/>
          </p:cNvSpPr>
          <p:nvPr/>
        </p:nvSpPr>
        <p:spPr bwMode="auto">
          <a:xfrm>
            <a:off x="4278313" y="10156825"/>
            <a:ext cx="3281362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914400" eaLnBrk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E9BD556B-5D9A-4BBE-9C1B-E1FFB0B31E62}" type="slidenum">
              <a:rPr lang="en-US" altLang="zh-TW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ahoma" pitchFamily="34" charset="0"/>
              </a:rPr>
              <a:pPr algn="r" defTabSz="914400" eaLnBrk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19</a:t>
            </a:fld>
            <a:endParaRPr lang="en-US" altLang="zh-TW" sz="14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ahoma" pitchFamily="34" charset="0"/>
            </a:endParaRPr>
          </a:p>
        </p:txBody>
      </p:sp>
      <p:sp>
        <p:nvSpPr>
          <p:cNvPr id="54275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472C4"/>
          </a:solidFill>
          <a:ln w="25402">
            <a:solidFill>
              <a:srgbClr val="2F528F"/>
            </a:solidFill>
          </a:ln>
        </p:spPr>
      </p:sp>
      <p:sp>
        <p:nvSpPr>
          <p:cNvPr id="54276" name="備忘稿版面配置區 2"/>
          <p:cNvSpPr txBox="1">
            <a:spLocks noGrp="1"/>
          </p:cNvSpPr>
          <p:nvPr>
            <p:ph type="body" sz="quarter" idx="1"/>
          </p:nvPr>
        </p:nvSpPr>
        <p:spPr>
          <a:noFill/>
        </p:spPr>
        <p:txBody>
          <a:bodyPr/>
          <a:lstStyle/>
          <a:p>
            <a:endParaRPr lang="zh-TW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投影片編號版面配置區 6"/>
          <p:cNvSpPr txBox="1">
            <a:spLocks noChangeArrowheads="1"/>
          </p:cNvSpPr>
          <p:nvPr/>
        </p:nvSpPr>
        <p:spPr bwMode="auto">
          <a:xfrm>
            <a:off x="4278313" y="10156825"/>
            <a:ext cx="3281362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914400" eaLnBrk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1C248FE1-8227-49EA-95B9-9C4CEF57FB89}" type="slidenum">
              <a:rPr lang="en-US" altLang="zh-TW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ahoma" pitchFamily="34" charset="0"/>
              </a:rPr>
              <a:pPr algn="r" defTabSz="914400" eaLnBrk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20</a:t>
            </a:fld>
            <a:endParaRPr lang="en-US" altLang="zh-TW" sz="14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ahoma" pitchFamily="34" charset="0"/>
            </a:endParaRPr>
          </a:p>
        </p:txBody>
      </p:sp>
      <p:sp>
        <p:nvSpPr>
          <p:cNvPr id="56323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472C4"/>
          </a:solidFill>
          <a:ln w="25402">
            <a:solidFill>
              <a:srgbClr val="2F528F"/>
            </a:solidFill>
          </a:ln>
        </p:spPr>
      </p:sp>
      <p:sp>
        <p:nvSpPr>
          <p:cNvPr id="56324" name="備忘稿版面配置區 2"/>
          <p:cNvSpPr txBox="1">
            <a:spLocks noGrp="1"/>
          </p:cNvSpPr>
          <p:nvPr>
            <p:ph type="body" sz="quarter" idx="1"/>
          </p:nvPr>
        </p:nvSpPr>
        <p:spPr>
          <a:noFill/>
        </p:spPr>
        <p:txBody>
          <a:bodyPr/>
          <a:lstStyle/>
          <a:p>
            <a:endParaRPr lang="zh-TW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投影片編號版面配置區 6"/>
          <p:cNvSpPr txBox="1">
            <a:spLocks noChangeArrowheads="1"/>
          </p:cNvSpPr>
          <p:nvPr/>
        </p:nvSpPr>
        <p:spPr bwMode="auto">
          <a:xfrm>
            <a:off x="4278313" y="10156825"/>
            <a:ext cx="3281362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914400" eaLnBrk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C837C29A-CBE6-4B67-944C-035A0606A9DC}" type="slidenum">
              <a:rPr lang="en-US" altLang="zh-TW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ahoma" pitchFamily="34" charset="0"/>
              </a:rPr>
              <a:pPr algn="r" defTabSz="914400" eaLnBrk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21</a:t>
            </a:fld>
            <a:endParaRPr lang="en-US" altLang="zh-TW" sz="14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ahoma" pitchFamily="34" charset="0"/>
            </a:endParaRPr>
          </a:p>
        </p:txBody>
      </p:sp>
      <p:sp>
        <p:nvSpPr>
          <p:cNvPr id="58371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472C4"/>
          </a:solidFill>
          <a:ln w="25402">
            <a:solidFill>
              <a:srgbClr val="2F528F"/>
            </a:solidFill>
          </a:ln>
        </p:spPr>
      </p:sp>
      <p:sp>
        <p:nvSpPr>
          <p:cNvPr id="58372" name="備忘稿版面配置區 2"/>
          <p:cNvSpPr txBox="1">
            <a:spLocks noGrp="1"/>
          </p:cNvSpPr>
          <p:nvPr>
            <p:ph type="body" sz="quarter" idx="1"/>
          </p:nvPr>
        </p:nvSpPr>
        <p:spPr>
          <a:noFill/>
        </p:spPr>
        <p:txBody>
          <a:bodyPr/>
          <a:lstStyle/>
          <a:p>
            <a:endParaRPr lang="zh-TW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投影片編號版面配置區 6"/>
          <p:cNvSpPr txBox="1">
            <a:spLocks noChangeArrowheads="1"/>
          </p:cNvSpPr>
          <p:nvPr/>
        </p:nvSpPr>
        <p:spPr bwMode="auto">
          <a:xfrm>
            <a:off x="4278313" y="10156825"/>
            <a:ext cx="3281362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914400" eaLnBrk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BCC609A1-A92D-4EC0-9C9D-DDDFC89ECDAD}" type="slidenum">
              <a:rPr lang="en-US" altLang="zh-TW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ahoma" pitchFamily="34" charset="0"/>
              </a:rPr>
              <a:pPr algn="r" defTabSz="914400" eaLnBrk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22</a:t>
            </a:fld>
            <a:endParaRPr lang="en-US" altLang="zh-TW" sz="14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ahoma" pitchFamily="34" charset="0"/>
            </a:endParaRPr>
          </a:p>
        </p:txBody>
      </p:sp>
      <p:sp>
        <p:nvSpPr>
          <p:cNvPr id="60419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472C4"/>
          </a:solidFill>
          <a:ln w="25402">
            <a:solidFill>
              <a:srgbClr val="2F528F"/>
            </a:solidFill>
          </a:ln>
        </p:spPr>
      </p:sp>
      <p:sp>
        <p:nvSpPr>
          <p:cNvPr id="60420" name="備忘稿版面配置區 2"/>
          <p:cNvSpPr txBox="1">
            <a:spLocks noGrp="1"/>
          </p:cNvSpPr>
          <p:nvPr>
            <p:ph type="body" sz="quarter" idx="1"/>
          </p:nvPr>
        </p:nvSpPr>
        <p:spPr>
          <a:noFill/>
        </p:spPr>
        <p:txBody>
          <a:bodyPr/>
          <a:lstStyle/>
          <a:p>
            <a:endParaRPr lang="zh-TW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 w="25560">
            <a:round/>
            <a:headEnd/>
            <a:tailEnd/>
          </a:ln>
        </p:spPr>
        <p:txBody>
          <a:bodyPr/>
          <a:lstStyle/>
          <a:p>
            <a:fld id="{AF84C784-FF41-48F2-83A9-55DB9EA8077B}" type="slidenum">
              <a:rPr lang="en-US" altLang="zh-TW"/>
              <a:pPr/>
              <a:t>24</a:t>
            </a:fld>
            <a:endParaRPr lang="en-US" altLang="zh-TW"/>
          </a:p>
        </p:txBody>
      </p:sp>
      <p:sp>
        <p:nvSpPr>
          <p:cNvPr id="63491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3492" name="Rectangle 2"/>
          <p:cNvSpPr txBox="1"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 w="25560">
            <a:round/>
            <a:headEnd/>
            <a:tailEnd/>
          </a:ln>
        </p:spPr>
        <p:txBody>
          <a:bodyPr/>
          <a:lstStyle/>
          <a:p>
            <a:fld id="{419DEF96-BCDD-454C-B5CC-A19E3291FF09}" type="slidenum">
              <a:rPr lang="en-US" altLang="zh-TW"/>
              <a:pPr/>
              <a:t>27</a:t>
            </a:fld>
            <a:endParaRPr lang="en-US" altLang="zh-TW"/>
          </a:p>
        </p:txBody>
      </p:sp>
      <p:sp>
        <p:nvSpPr>
          <p:cNvPr id="67587" name="Rectangle 1"/>
          <p:cNvSpPr>
            <a:spLocks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67588" name="Rectangle 2"/>
          <p:cNvSpPr txBox="1"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TW" altLang="zh-TW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投影片編號版面配置區 6"/>
          <p:cNvSpPr txBox="1">
            <a:spLocks noChangeArrowheads="1"/>
          </p:cNvSpPr>
          <p:nvPr/>
        </p:nvSpPr>
        <p:spPr bwMode="auto">
          <a:xfrm>
            <a:off x="4278313" y="10156825"/>
            <a:ext cx="3281362" cy="53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/>
          <a:lstStyle/>
          <a:p>
            <a:pPr algn="r" defTabSz="914400" eaLnBrk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fld id="{6572730D-47AC-4F74-A9C9-628F6B1E9813}" type="slidenum">
              <a:rPr lang="en-US" altLang="zh-TW" sz="1400">
                <a:solidFill>
                  <a:srgbClr val="000000"/>
                </a:solidFill>
                <a:latin typeface="Times New Roman" pitchFamily="18" charset="0"/>
                <a:ea typeface="Microsoft YaHei" pitchFamily="34" charset="-122"/>
                <a:cs typeface="Tahoma" pitchFamily="34" charset="0"/>
              </a:rPr>
              <a:pPr algn="r" defTabSz="914400" eaLnBrk="1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t>32</a:t>
            </a:fld>
            <a:endParaRPr lang="en-US" altLang="zh-TW" sz="1400">
              <a:solidFill>
                <a:srgbClr val="000000"/>
              </a:solidFill>
              <a:latin typeface="Times New Roman" pitchFamily="18" charset="0"/>
              <a:ea typeface="Microsoft YaHei" pitchFamily="34" charset="-122"/>
              <a:cs typeface="Tahoma" pitchFamily="34" charset="0"/>
            </a:endParaRPr>
          </a:p>
        </p:txBody>
      </p:sp>
      <p:sp>
        <p:nvSpPr>
          <p:cNvPr id="73731" name="投影片影像版面配置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472C4"/>
          </a:solidFill>
          <a:ln w="25402">
            <a:solidFill>
              <a:srgbClr val="2F528F"/>
            </a:solidFill>
          </a:ln>
        </p:spPr>
      </p:sp>
      <p:sp>
        <p:nvSpPr>
          <p:cNvPr id="73732" name="備忘稿版面配置區 2"/>
          <p:cNvSpPr txBox="1">
            <a:spLocks noGrp="1"/>
          </p:cNvSpPr>
          <p:nvPr>
            <p:ph type="body" sz="quarter" idx="1"/>
          </p:nvPr>
        </p:nvSpPr>
        <p:spPr>
          <a:noFill/>
        </p:spPr>
        <p:txBody>
          <a:bodyPr/>
          <a:lstStyle/>
          <a:p>
            <a:endParaRPr lang="zh-TW" alt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AECDCD-D11C-4643-BBCA-0405BF2FBE8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643528-63B0-4578-B348-55742055FF0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4D5AA9-29E3-44B9-97BE-5219325AFBA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914524" y="1447800"/>
            <a:ext cx="4921251" cy="479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988175" y="1447800"/>
            <a:ext cx="4922839" cy="479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79577E-F3ED-4E9D-AF4F-FAC84F2BF3C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B10D64-A131-49D1-8EE6-61C56A795FA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BAD836-2B52-4069-97CB-C34420E6920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64D82F-D500-4974-8127-24D19BA85AB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A4386D-CA0C-41AD-AFFA-BC607B1B9D3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7F366E-5668-48B7-B649-0B6C6DF36B1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1B1B67-0DC1-428C-AE17-6B01AE4E819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412288" y="274640"/>
            <a:ext cx="2498725" cy="597217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914525" y="274640"/>
            <a:ext cx="7345363" cy="597217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2077D8-DF49-4482-B91B-FC321708C90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CA9E3A-93D2-4B1F-B36E-7AB9F3AC120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53E620-1E32-4396-A681-D275DF9FF7C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220695-951E-47AF-A653-BA345434F1A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600202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313AD6-31FD-4B17-8B7D-C39BA140F2A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419274-80A3-4342-AD59-3D0DB3B76D1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B2CB7A-77DE-4578-A87B-67C877D8931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F3B616-7B7D-4E78-AD33-A184E7E5295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585298-79F4-4589-8CD4-29B48E28270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4862AE-5AB9-4CA0-A7B3-1344858D20B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35202F-A023-45ED-9B27-6426E837BC3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91600" y="360363"/>
            <a:ext cx="2792413" cy="57658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360363"/>
            <a:ext cx="8229600" cy="5765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842B49-4A8A-40FE-B4B3-C5178BC82E2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B5ED21-BD98-4D3B-83F6-8913A6CA04B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0E0BA-A565-43AA-BA32-B73C8764A56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695A6C-41A1-4820-8863-5B9EDF62F57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600202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05BD8A-88B3-46EE-87F5-5B6A0B783ED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49DE2C-42B1-4F10-B176-34AB6F5F24D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8DF3E7-411C-4B54-86FD-E1AAFBB0333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FED617-3DC4-48A5-8B73-94F3C351320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4F113-187C-4CFC-8C14-1B152251195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37229E-2E0D-4FB3-946D-E6B0AA2FA02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F91A85-D820-47B4-BA2C-DA09ED06BE4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086851" y="274640"/>
            <a:ext cx="2824163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324851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180941-0018-460E-B62B-7A5796B93EF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D97DF8-5440-49F2-8CB9-DEEAACBEE34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8305E79-0883-4859-89D0-5D2094C7272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2B8A4C-EDA5-42D3-9C29-024E30416EE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438526" y="1066802"/>
            <a:ext cx="4189413" cy="150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7780339" y="1066802"/>
            <a:ext cx="4191000" cy="1508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FA00AA-9151-4C11-84B1-075EBC3F03D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7A6DD-EACB-4960-B0C3-6F0470F14B7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022FC5-5F3C-488F-A536-A0CEBB07450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D61F4B-7F35-4A46-B8E3-175E41A6CD8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9A55EB-6755-41BD-A702-92161295121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8983A4-DF9F-45AD-A18E-55723539181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8F7115A-4A9F-47CF-B700-9B51AAAD26E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839326" y="1066800"/>
            <a:ext cx="2132013" cy="38179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438525" y="1066800"/>
            <a:ext cx="6248400" cy="38179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429522-2A7E-48BD-88AA-3A13D2C1E36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7A6779-2002-400B-9AEB-D973E0E2700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EB0D71-30D5-4D41-BD34-003B61693EB1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BA41FF-CBBD-4273-A09A-E89DF52C3C1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600202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11E089-DD98-429D-82D4-D9883AD863E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629E2-26D3-47DC-BAE1-EB3F74A78C2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8B5934-B3E0-4D6D-9B40-5B5C0290A7E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2FE45B-F7E9-413D-9D51-5EF535888B5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7C8D0D-BE43-4E09-8A9C-2B063676B31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390D9-2D9D-43F8-B56D-16596C022E7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5C00B9-7B4A-4B83-8A2B-8DC4F5ABC24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086851" y="274640"/>
            <a:ext cx="2824163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324851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16B512-BAC1-4B92-A020-EA23A1D8762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09C189-9462-4F86-B847-24F12FF36A8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307F4F-F37F-4558-9A69-29DD333B80A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9EAD3-316F-4FF2-8F21-4D7BFE6017A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328615"/>
            <a:ext cx="2605088" cy="638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367090" y="328615"/>
            <a:ext cx="2605087" cy="6381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F1D167-2783-4331-ADEB-240614154DF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C0180B-C984-4B4E-9AD9-4ADD09A007D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47A333-9EC3-451D-8B8D-1F77F127669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F13B5C-DF7A-45E2-8D88-FCA9EEDB96D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1090C2-4A5C-4DB5-89F1-AE3162D643D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1F3D56-7DC8-4206-B74E-3A3A811917B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C8BB07-D734-4234-BAC2-366EDD25458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328613"/>
            <a:ext cx="2741613" cy="597376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328613"/>
            <a:ext cx="8077200" cy="597376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CBFF5D-826D-48BE-9725-04E2D3B3618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3F01FB-7DE4-4D14-BA51-09F5CF0665F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65E786-DD87-417A-AF18-16520D6A7B0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4E890B-9020-4B5A-A376-3B97CEC9D9A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600202"/>
            <a:ext cx="54102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19D4C1-A049-4523-AED7-823FB5E86FC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7FB565-9108-41E0-96FF-5D73D44CC90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BC919F-BE14-4304-9D59-FF7943658BA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D40991-E072-47E4-BB7C-933F6E4F7E2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685751-8C08-40C4-8C58-E4AC040352F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302050-2488-47CB-A6B5-71DDCF50C1D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78FA3B-8F75-4E80-9B75-1CF5D80F8BD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086851" y="274640"/>
            <a:ext cx="2824163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324851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A71772-EC19-4EFF-9039-F20CBF5963A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CCD3C-530E-40E0-9BCE-E7D85033265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E7511F4-52B3-4C7D-A7C6-69E9FB0D389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46A69F-B0CE-4977-BB4D-925163CE6B8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406527"/>
            <a:ext cx="2462213" cy="696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3224213" y="1406527"/>
            <a:ext cx="2463800" cy="6969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4F11AF-1C15-4615-B4CE-35055E0C053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22A1D7-98E1-46B5-B48E-739925B6C37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FBEAFE-3881-4435-9290-BF0C80C0AE0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03872C-FE95-4C8F-9B5C-E4EF03C56E3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4A4C0E-A85B-4F87-A293-C33F073A5AF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7D8A5D-13C5-48C1-887B-BF447AD81CA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D41DF9-CFEA-495E-AC4F-0E3561F3AA6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419600" y="217488"/>
            <a:ext cx="1268413" cy="188595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17488"/>
            <a:ext cx="3657600" cy="188595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A07318-8C29-44A1-90B1-9C6DA2727D4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D70CA6-4C93-4FE8-87D9-4BF578DD32B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1653ED-EE5D-4253-B731-327D22E80D2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8A7DFB-9FE5-4619-AB9E-571D270A6E1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117600" y="4800602"/>
            <a:ext cx="2868613" cy="760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138613" y="4800602"/>
            <a:ext cx="2870200" cy="760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3E6F1F-613B-42C5-A123-752ADF884A7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D51A527-3A6B-4E3F-93DC-FCF192E4E89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F08290-C3C4-49B4-A7F6-CE6EA93C36C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C417168-10D3-4B3A-B1F3-C6A6F008372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7B68CF-BB3A-4086-97E0-029BC033BEE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D18D85-2FB5-4ED6-B4D2-FAEF277A9D4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21BC3F-3A6F-41CA-A92B-05C63D8E9A3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09051" y="1066802"/>
            <a:ext cx="2595563" cy="449421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17600" y="1066802"/>
            <a:ext cx="7639051" cy="4494213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5F5382-0043-4374-9D50-D63E1D8578F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32FA66-F1D5-4251-B0F8-6637D454A32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ABCBFD-0C98-4293-BBE6-09536E11C7A4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5A4DB9-65FD-4B21-B07D-E21C7B00E24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914524" y="1447800"/>
            <a:ext cx="4921251" cy="479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988175" y="1447800"/>
            <a:ext cx="4922839" cy="479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07387A-964C-4151-B3C6-24B6049CD4E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EFA3C8-F779-4E0B-A257-72D0312A83C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DE5E27-1169-416D-BD01-5910398F22E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56B111-92E5-452E-A52F-82152F86FF4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E1EE8D-1282-4F54-BA42-FBC609F8738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0545B2-1557-4B56-9B4E-81C04F49D3E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CFF875-4152-4E16-AEBD-A2C0F71E8F0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412288" y="274640"/>
            <a:ext cx="2498725" cy="597217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914525" y="274640"/>
            <a:ext cx="7345363" cy="597217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20F4F-9C2A-4D5F-A6DA-5CE4C0548E2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4C76A7-AB34-4535-B3FB-E9DD0F88354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E5BDDF-82C2-4A06-BF42-B693E366507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67C84F-C8B6-4B20-B040-B1D2F76E5E5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524000" y="274640"/>
            <a:ext cx="3630613" cy="5849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307013" y="274640"/>
            <a:ext cx="3632200" cy="58499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CEF678-6B5E-4F30-A0EA-C2318217C40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5599B8-BF86-4BF9-8509-0F77619086C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69457E-2E94-4009-9D98-DC85223C33F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130E277-F035-46FE-8D59-5997A3DEB2F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047245-B002-44FC-A0B5-EA2DE250651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8E0120-D832-4278-AB1C-CBE23D55261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C647FF-F533-4428-AE12-E14A44AAC0D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067800" y="274640"/>
            <a:ext cx="2513013" cy="5849937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524000" y="274640"/>
            <a:ext cx="7391400" cy="584993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F9FB1-37FB-49CC-8054-7FD69E11C10D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橢圓 3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000000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5" name="橢圓 4"/>
          <p:cNvSpPr/>
          <p:nvPr/>
        </p:nvSpPr>
        <p:spPr>
          <a:xfrm>
            <a:off x="1543050" y="1344613"/>
            <a:ext cx="85725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000000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zh-TW" altLang="en-US"/>
              <a:t>按一下以編輯母片副標題樣式</a:t>
            </a:r>
            <a:endParaRPr lang="en-US"/>
          </a:p>
        </p:txBody>
      </p:sp>
      <p:sp>
        <p:nvSpPr>
          <p:cNvPr id="6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7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D8010D-3388-49F3-A175-F95B726722F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422522-0D3A-4B98-B4FF-8E1090111DCA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043238" y="0"/>
            <a:ext cx="9144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FFFFFF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5" name="矩形 4"/>
          <p:cNvSpPr/>
          <p:nvPr/>
        </p:nvSpPr>
        <p:spPr bwMode="invGray">
          <a:xfrm>
            <a:off x="3048000" y="0"/>
            <a:ext cx="1016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FFFFFF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6" name="橢圓 5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000000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7" name="橢圓 6"/>
          <p:cNvSpPr/>
          <p:nvPr/>
        </p:nvSpPr>
        <p:spPr>
          <a:xfrm>
            <a:off x="3211513" y="2746375"/>
            <a:ext cx="84137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000000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9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D52F26-D8CC-4EBE-AEA0-7C0975372C0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D3F184-E42D-427E-AF09-78D2AEC16780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4F27D9-DB09-4E84-A991-269A1BC45A7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4C15F-ED0D-4DA4-B640-3936A1658D1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52550" y="0"/>
            <a:ext cx="1083945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FFFFFF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3" name="矩形 2"/>
          <p:cNvSpPr/>
          <p:nvPr/>
        </p:nvSpPr>
        <p:spPr bwMode="invGray">
          <a:xfrm>
            <a:off x="1352550" y="0"/>
            <a:ext cx="984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FFFFFF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4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119DF4-80A0-4190-9150-E3054D3FA9F7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A2C2E4-8101-4000-A40D-ADCBC62B064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lvl1pPr indent="-282575" eaLnBrk="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eaLnBrk="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eaLnBrk="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eaLnBrk="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eaLnBrk="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eaLnBrk="1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None/>
              <a:defRPr/>
            </a:pPr>
            <a:endParaRPr lang="en-US" altLang="zh-TW" sz="3200">
              <a:latin typeface="Gill Sans MT" panose="020B0502020104020203" pitchFamily="34" charset="0"/>
              <a:ea typeface="新細明體" panose="02020500000000000000" pitchFamily="18" charset="-120"/>
            </a:endParaRPr>
          </a:p>
        </p:txBody>
      </p:sp>
      <p:sp>
        <p:nvSpPr>
          <p:cNvPr id="6" name="流程圖: 程序 5"/>
          <p:cNvSpPr/>
          <p:nvPr/>
        </p:nvSpPr>
        <p:spPr>
          <a:xfrm rot="19468671">
            <a:off x="528638" y="954088"/>
            <a:ext cx="9144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FFFFFF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7" name="流程圖: 程序 6"/>
          <p:cNvSpPr/>
          <p:nvPr/>
        </p:nvSpPr>
        <p:spPr>
          <a:xfrm rot="2103354" flipH="1">
            <a:off x="6672263" y="936625"/>
            <a:ext cx="865187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FFFFFF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zh-TW" altLang="en-US" noProof="0"/>
              <a:t>按一下圖示以新增圖片</a:t>
            </a:r>
            <a:endParaRPr lang="en-US" noProof="0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8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B93C8-9AB1-4264-A295-19B730BC0213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EC8685-F8DA-40DE-9853-61F05362748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B5A788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1305E3-FC52-43D9-86E5-26D20401FF86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標題，物件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1213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8613" cy="39751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170613" y="1604963"/>
            <a:ext cx="5410200" cy="397510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idx="10"/>
          </p:nvPr>
        </p:nvSpPr>
        <p:spPr>
          <a:xfrm>
            <a:off x="4775200" y="6305550"/>
            <a:ext cx="2843213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idx="11"/>
          </p:nvPr>
        </p:nvSpPr>
        <p:spPr>
          <a:xfrm>
            <a:off x="11483975" y="6305550"/>
            <a:ext cx="608013" cy="474663"/>
          </a:xfrm>
        </p:spPr>
        <p:txBody>
          <a:bodyPr/>
          <a:lstStyle>
            <a:lvl1pPr>
              <a:defRPr/>
            </a:lvl1pPr>
          </a:lstStyle>
          <a:p>
            <a:fld id="{2DCF4291-69C0-4FF0-A51D-2B05F1AE2175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1"/>
          <p:cNvSpPr>
            <a:spLocks noChangeArrowheads="1"/>
          </p:cNvSpPr>
          <p:nvPr/>
        </p:nvSpPr>
        <p:spPr bwMode="auto">
          <a:xfrm>
            <a:off x="-1087438" y="-815975"/>
            <a:ext cx="2185988" cy="1638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56 w 21600"/>
              <a:gd name="T31" fmla="*/ 58 h 21600"/>
              <a:gd name="T32" fmla="*/ 57 w 21600"/>
              <a:gd name="T33" fmla="*/ 59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91" y="92"/>
                </a:moveTo>
                <a:lnTo>
                  <a:pt x="125" y="126"/>
                </a:lnTo>
                <a:cubicBezTo>
                  <a:pt x="125" y="126"/>
                  <a:pt x="125" y="126"/>
                  <a:pt x="125" y="126"/>
                </a:cubicBezTo>
                <a:lnTo>
                  <a:pt x="129" y="130"/>
                </a:lnTo>
                <a:cubicBezTo>
                  <a:pt x="129" y="130"/>
                  <a:pt x="129" y="129"/>
                  <a:pt x="130" y="130"/>
                </a:cubicBezTo>
                <a:cubicBezTo>
                  <a:pt x="130" y="130"/>
                  <a:pt x="131" y="130"/>
                  <a:pt x="131" y="131"/>
                </a:cubicBezTo>
                <a:cubicBezTo>
                  <a:pt x="131" y="131"/>
                  <a:pt x="130" y="132"/>
                  <a:pt x="130" y="132"/>
                </a:cubicBezTo>
                <a:cubicBezTo>
                  <a:pt x="129" y="132"/>
                  <a:pt x="129" y="131"/>
                  <a:pt x="129" y="131"/>
                </a:cubicBezTo>
                <a:cubicBezTo>
                  <a:pt x="128" y="130"/>
                  <a:pt x="129" y="130"/>
                  <a:pt x="129" y="130"/>
                </a:cubicBezTo>
                <a:lnTo>
                  <a:pt x="39" y="38"/>
                </a:lnTo>
                <a:lnTo>
                  <a:pt x="91" y="92"/>
                </a:lnTo>
                <a:close/>
              </a:path>
            </a:pathLst>
          </a:custGeom>
          <a:solidFill>
            <a:srgbClr val="FEFAF4">
              <a:alpha val="32941"/>
            </a:srgbClr>
          </a:solidFill>
          <a:ln w="3240" cap="flat">
            <a:solidFill>
              <a:srgbClr val="D2C39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7" name="Freeform 3"/>
          <p:cNvSpPr>
            <a:spLocks noChangeArrowheads="1"/>
          </p:cNvSpPr>
          <p:nvPr/>
        </p:nvSpPr>
        <p:spPr bwMode="auto">
          <a:xfrm rot="2340000">
            <a:off x="244475" y="1054100"/>
            <a:ext cx="1500188" cy="11033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2147483646 h 21600"/>
              <a:gd name="T26" fmla="*/ 2147483646 w 21600"/>
              <a:gd name="T27" fmla="*/ 2147483646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 w 21600"/>
              <a:gd name="T43" fmla="*/ 51 h 21600"/>
              <a:gd name="T44" fmla="*/ 50 w 21600"/>
              <a:gd name="T45" fmla="*/ 52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1" y="27"/>
                </a:moveTo>
                <a:lnTo>
                  <a:pt x="92" y="93"/>
                </a:lnTo>
                <a:cubicBezTo>
                  <a:pt x="92" y="93"/>
                  <a:pt x="92" y="93"/>
                  <a:pt x="92" y="93"/>
                </a:cubicBezTo>
                <a:lnTo>
                  <a:pt x="96" y="97"/>
                </a:lnTo>
                <a:cubicBezTo>
                  <a:pt x="96" y="97"/>
                  <a:pt x="96" y="97"/>
                  <a:pt x="96" y="97"/>
                </a:cubicBezTo>
                <a:lnTo>
                  <a:pt x="11" y="27"/>
                </a:lnTo>
                <a:close/>
                <a:moveTo>
                  <a:pt x="33" y="27"/>
                </a:moveTo>
                <a:lnTo>
                  <a:pt x="132" y="133"/>
                </a:lnTo>
                <a:cubicBezTo>
                  <a:pt x="132" y="133"/>
                  <a:pt x="132" y="133"/>
                  <a:pt x="132" y="133"/>
                </a:cubicBezTo>
                <a:lnTo>
                  <a:pt x="136" y="137"/>
                </a:lnTo>
                <a:cubicBezTo>
                  <a:pt x="136" y="137"/>
                  <a:pt x="136" y="136"/>
                  <a:pt x="137" y="137"/>
                </a:cubicBezTo>
                <a:cubicBezTo>
                  <a:pt x="137" y="137"/>
                  <a:pt x="138" y="137"/>
                  <a:pt x="138" y="138"/>
                </a:cubicBezTo>
                <a:cubicBezTo>
                  <a:pt x="138" y="138"/>
                  <a:pt x="137" y="139"/>
                  <a:pt x="137" y="139"/>
                </a:cubicBezTo>
                <a:cubicBezTo>
                  <a:pt x="136" y="139"/>
                  <a:pt x="136" y="138"/>
                  <a:pt x="136" y="138"/>
                </a:cubicBezTo>
                <a:cubicBezTo>
                  <a:pt x="135" y="137"/>
                  <a:pt x="136" y="137"/>
                  <a:pt x="136" y="137"/>
                </a:cubicBezTo>
                <a:lnTo>
                  <a:pt x="33" y="27"/>
                </a:lnTo>
                <a:close/>
              </a:path>
            </a:pathLst>
          </a:custGeom>
          <a:gradFill rotWithShape="0">
            <a:gsLst>
              <a:gs pos="0">
                <a:srgbClr val="B2B0AC"/>
              </a:gs>
              <a:gs pos="100000">
                <a:srgbClr val="8C8B89"/>
              </a:gs>
            </a:gsLst>
            <a:path path="rect">
              <a:fillToRect l="507999" t="-50000" r="-407999" b="150000"/>
            </a:path>
          </a:gradFill>
          <a:ln w="7200" cap="flat">
            <a:solidFill>
              <a:srgbClr val="C7B791"/>
            </a:solidFill>
            <a:round/>
            <a:headEnd/>
            <a:tailEnd/>
          </a:ln>
          <a:effectLst>
            <a:outerShdw dist="14935" dir="4477425" algn="ctr" rotWithShape="0">
              <a:srgbClr val="564F3F">
                <a:alpha val="35036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8" name="Freeform 4"/>
          <p:cNvSpPr>
            <a:spLocks noChangeArrowheads="1"/>
          </p:cNvSpPr>
          <p:nvPr/>
        </p:nvSpPr>
        <p:spPr bwMode="auto">
          <a:xfrm>
            <a:off x="1350963" y="0"/>
            <a:ext cx="10841037" cy="6858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914525" y="274638"/>
            <a:ext cx="9996488" cy="1141412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14525" y="1447800"/>
            <a:ext cx="9996488" cy="47990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按一下以編輯母片文字樣式</a:t>
            </a:r>
          </a:p>
          <a:p>
            <a:pPr lvl="1"/>
            <a:r>
              <a:rPr lang="zh-TW" altLang="en-GB" smtClean="0"/>
              <a:t>第二層</a:t>
            </a:r>
          </a:p>
          <a:p>
            <a:pPr lvl="2"/>
            <a:r>
              <a:rPr lang="zh-TW" altLang="en-GB" smtClean="0"/>
              <a:t>第三層</a:t>
            </a:r>
          </a:p>
          <a:p>
            <a:pPr lvl="3"/>
            <a:r>
              <a:rPr lang="zh-TW" altLang="en-GB" smtClean="0"/>
              <a:t>第四層</a:t>
            </a:r>
          </a:p>
          <a:p>
            <a:pPr lvl="4"/>
            <a:r>
              <a:rPr lang="zh-TW" altLang="en-GB" smtClean="0"/>
              <a:t>第五層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55121CEC-8A24-4AD4-B3E1-CA55BF6505AF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034" name="Freeform 10"/>
          <p:cNvSpPr>
            <a:spLocks noChangeArrowheads="1"/>
          </p:cNvSpPr>
          <p:nvPr/>
        </p:nvSpPr>
        <p:spPr bwMode="auto">
          <a:xfrm>
            <a:off x="1352550" y="0"/>
            <a:ext cx="96838" cy="6858000"/>
          </a:xfrm>
          <a:custGeom>
            <a:avLst/>
            <a:gdLst>
              <a:gd name="T0" fmla="*/ 0 w 21600"/>
              <a:gd name="T1" fmla="*/ 0 h 21600"/>
              <a:gd name="T2" fmla="*/ 786326725 w 21600"/>
              <a:gd name="T3" fmla="*/ 0 h 21600"/>
              <a:gd name="T4" fmla="*/ 786326725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>
            <a:outerShdw dist="38160" dir="10800000" algn="ctr" rotWithShape="0">
              <a:srgbClr val="706B5F">
                <a:alpha val="25040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7" r:id="rId1"/>
    <p:sldLayoutId id="2147484728" r:id="rId2"/>
    <p:sldLayoutId id="2147484729" r:id="rId3"/>
    <p:sldLayoutId id="2147484730" r:id="rId4"/>
    <p:sldLayoutId id="2147484731" r:id="rId5"/>
    <p:sldLayoutId id="2147484732" r:id="rId6"/>
    <p:sldLayoutId id="2147484733" r:id="rId7"/>
    <p:sldLayoutId id="2147484734" r:id="rId8"/>
    <p:sldLayoutId id="2147484735" r:id="rId9"/>
    <p:sldLayoutId id="2147484736" r:id="rId10"/>
    <p:sldLayoutId id="2147484737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1"/>
          <p:cNvSpPr>
            <a:spLocks noChangeArrowheads="1"/>
          </p:cNvSpPr>
          <p:nvPr/>
        </p:nvSpPr>
        <p:spPr bwMode="auto">
          <a:xfrm>
            <a:off x="-1087438" y="-815975"/>
            <a:ext cx="2185988" cy="1638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56 w 21600"/>
              <a:gd name="T31" fmla="*/ 58 h 21600"/>
              <a:gd name="T32" fmla="*/ 57 w 21600"/>
              <a:gd name="T33" fmla="*/ 59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91" y="92"/>
                </a:moveTo>
                <a:lnTo>
                  <a:pt x="125" y="126"/>
                </a:lnTo>
                <a:cubicBezTo>
                  <a:pt x="125" y="126"/>
                  <a:pt x="125" y="126"/>
                  <a:pt x="125" y="126"/>
                </a:cubicBezTo>
                <a:lnTo>
                  <a:pt x="129" y="130"/>
                </a:lnTo>
                <a:cubicBezTo>
                  <a:pt x="129" y="130"/>
                  <a:pt x="129" y="129"/>
                  <a:pt x="130" y="130"/>
                </a:cubicBezTo>
                <a:cubicBezTo>
                  <a:pt x="130" y="130"/>
                  <a:pt x="131" y="130"/>
                  <a:pt x="131" y="131"/>
                </a:cubicBezTo>
                <a:cubicBezTo>
                  <a:pt x="131" y="131"/>
                  <a:pt x="130" y="132"/>
                  <a:pt x="130" y="132"/>
                </a:cubicBezTo>
                <a:cubicBezTo>
                  <a:pt x="129" y="132"/>
                  <a:pt x="129" y="131"/>
                  <a:pt x="129" y="131"/>
                </a:cubicBezTo>
                <a:cubicBezTo>
                  <a:pt x="128" y="130"/>
                  <a:pt x="129" y="130"/>
                  <a:pt x="129" y="130"/>
                </a:cubicBezTo>
                <a:lnTo>
                  <a:pt x="39" y="38"/>
                </a:lnTo>
                <a:lnTo>
                  <a:pt x="91" y="92"/>
                </a:lnTo>
                <a:close/>
              </a:path>
            </a:pathLst>
          </a:custGeom>
          <a:solidFill>
            <a:srgbClr val="FEFAF4">
              <a:alpha val="32941"/>
            </a:srgbClr>
          </a:solidFill>
          <a:ln w="3240" cap="flat">
            <a:solidFill>
              <a:srgbClr val="D2C39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051" name="Freeform 3"/>
          <p:cNvSpPr>
            <a:spLocks noChangeArrowheads="1"/>
          </p:cNvSpPr>
          <p:nvPr/>
        </p:nvSpPr>
        <p:spPr bwMode="auto">
          <a:xfrm rot="2340000">
            <a:off x="244475" y="1054100"/>
            <a:ext cx="1500188" cy="11033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2147483646 h 21600"/>
              <a:gd name="T26" fmla="*/ 2147483646 w 21600"/>
              <a:gd name="T27" fmla="*/ 2147483646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 w 21600"/>
              <a:gd name="T43" fmla="*/ 51 h 21600"/>
              <a:gd name="T44" fmla="*/ 50 w 21600"/>
              <a:gd name="T45" fmla="*/ 52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1" y="27"/>
                </a:moveTo>
                <a:lnTo>
                  <a:pt x="92" y="93"/>
                </a:lnTo>
                <a:cubicBezTo>
                  <a:pt x="92" y="93"/>
                  <a:pt x="92" y="93"/>
                  <a:pt x="92" y="93"/>
                </a:cubicBezTo>
                <a:lnTo>
                  <a:pt x="96" y="97"/>
                </a:lnTo>
                <a:cubicBezTo>
                  <a:pt x="96" y="97"/>
                  <a:pt x="96" y="97"/>
                  <a:pt x="96" y="97"/>
                </a:cubicBezTo>
                <a:lnTo>
                  <a:pt x="11" y="27"/>
                </a:lnTo>
                <a:close/>
                <a:moveTo>
                  <a:pt x="33" y="27"/>
                </a:moveTo>
                <a:lnTo>
                  <a:pt x="132" y="133"/>
                </a:lnTo>
                <a:cubicBezTo>
                  <a:pt x="132" y="133"/>
                  <a:pt x="132" y="133"/>
                  <a:pt x="132" y="133"/>
                </a:cubicBezTo>
                <a:lnTo>
                  <a:pt x="136" y="137"/>
                </a:lnTo>
                <a:cubicBezTo>
                  <a:pt x="136" y="137"/>
                  <a:pt x="136" y="136"/>
                  <a:pt x="137" y="137"/>
                </a:cubicBezTo>
                <a:cubicBezTo>
                  <a:pt x="137" y="137"/>
                  <a:pt x="138" y="137"/>
                  <a:pt x="138" y="138"/>
                </a:cubicBezTo>
                <a:cubicBezTo>
                  <a:pt x="138" y="138"/>
                  <a:pt x="137" y="139"/>
                  <a:pt x="137" y="139"/>
                </a:cubicBezTo>
                <a:cubicBezTo>
                  <a:pt x="136" y="139"/>
                  <a:pt x="136" y="138"/>
                  <a:pt x="136" y="138"/>
                </a:cubicBezTo>
                <a:cubicBezTo>
                  <a:pt x="135" y="137"/>
                  <a:pt x="136" y="137"/>
                  <a:pt x="136" y="137"/>
                </a:cubicBezTo>
                <a:lnTo>
                  <a:pt x="33" y="27"/>
                </a:lnTo>
                <a:close/>
              </a:path>
            </a:pathLst>
          </a:custGeom>
          <a:gradFill rotWithShape="0">
            <a:gsLst>
              <a:gs pos="0">
                <a:srgbClr val="B2B0AC"/>
              </a:gs>
              <a:gs pos="100000">
                <a:srgbClr val="8C8B89"/>
              </a:gs>
            </a:gsLst>
            <a:path path="rect">
              <a:fillToRect l="507999" t="-50000" r="-407999" b="150000"/>
            </a:path>
          </a:gradFill>
          <a:ln w="7200" cap="flat">
            <a:solidFill>
              <a:srgbClr val="C7B791"/>
            </a:solidFill>
            <a:round/>
            <a:headEnd/>
            <a:tailEnd/>
          </a:ln>
          <a:effectLst>
            <a:outerShdw dist="14935" dir="4477425" algn="ctr" rotWithShape="0">
              <a:srgbClr val="564F3F">
                <a:alpha val="35036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052" name="Freeform 4"/>
          <p:cNvSpPr>
            <a:spLocks noChangeArrowheads="1"/>
          </p:cNvSpPr>
          <p:nvPr/>
        </p:nvSpPr>
        <p:spPr bwMode="auto">
          <a:xfrm>
            <a:off x="1350963" y="0"/>
            <a:ext cx="10841037" cy="6858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053" name="Freeform 5"/>
          <p:cNvSpPr>
            <a:spLocks noChangeArrowheads="1"/>
          </p:cNvSpPr>
          <p:nvPr/>
        </p:nvSpPr>
        <p:spPr bwMode="auto">
          <a:xfrm>
            <a:off x="1352550" y="0"/>
            <a:ext cx="96838" cy="6858000"/>
          </a:xfrm>
          <a:custGeom>
            <a:avLst/>
            <a:gdLst>
              <a:gd name="T0" fmla="*/ 0 w 21600"/>
              <a:gd name="T1" fmla="*/ 0 h 21600"/>
              <a:gd name="T2" fmla="*/ 786326725 w 21600"/>
              <a:gd name="T3" fmla="*/ 0 h 21600"/>
              <a:gd name="T4" fmla="*/ 786326725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>
            <a:outerShdw dist="38160" dir="10800000" algn="ctr" rotWithShape="0">
              <a:srgbClr val="706B5F">
                <a:alpha val="25040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09763" y="360363"/>
            <a:ext cx="9874250" cy="1470025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2" name="Rectangle 7"/>
          <p:cNvSpPr>
            <a:spLocks noGrp="1" noChangeArrowheads="1"/>
          </p:cNvSpPr>
          <p:nvPr/>
        </p:nvSpPr>
        <p:spPr bwMode="auto">
          <a:xfrm>
            <a:off x="1909763" y="1849438"/>
            <a:ext cx="9874250" cy="1751012"/>
          </a:xfrm>
          <a:prstGeom prst="rect">
            <a:avLst/>
          </a:prstGeom>
          <a:noFill/>
          <a:ln>
            <a:noFill/>
          </a:ln>
          <a:effectLst/>
        </p:spPr>
        <p:txBody>
          <a:bodyPr tIns="0"/>
          <a:lstStyle>
            <a:lvl1pPr eaLnBrk="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1pPr>
            <a:lvl2pPr marL="457200" eaLnBrk="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2pPr>
            <a:lvl3pPr marL="914400" eaLnBrk="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3pPr>
            <a:lvl4pPr marL="1371600" eaLnBrk="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4pPr>
            <a:lvl5pPr marL="1828800" eaLnBrk="0"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5pPr>
            <a:lvl6pPr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6pPr>
            <a:lvl7pPr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7pPr>
            <a:lvl8pPr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8pPr>
            <a:lvl9pPr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>
                <a:solidFill>
                  <a:schemeClr val="tx1"/>
                </a:solidFill>
                <a:latin typeface="Arial" panose="020B0604020202020204" pitchFamily="34" charset="0"/>
                <a:cs typeface="DejaVu Sans" panose="020B0603030804020204" pitchFamily="34" charset="0"/>
              </a:defRPr>
            </a:lvl9pPr>
          </a:lstStyle>
          <a:p>
            <a:pPr algn="ct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zh-TW" altLang="en-GB" sz="3200">
                <a:solidFill>
                  <a:srgbClr val="000000"/>
                </a:solidFill>
                <a:ea typeface="新細明體" panose="02020500000000000000" pitchFamily="18" charset="-120"/>
              </a:rPr>
              <a:t>按一下以編輯母片副標題樣式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0F1EF092-D54F-409C-B4A7-E1F4C66C10F9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2059" name="Freeform 12"/>
          <p:cNvSpPr>
            <a:spLocks noChangeArrowheads="1"/>
          </p:cNvSpPr>
          <p:nvPr/>
        </p:nvSpPr>
        <p:spPr bwMode="auto">
          <a:xfrm>
            <a:off x="1543050" y="1344613"/>
            <a:ext cx="85725" cy="63500"/>
          </a:xfrm>
          <a:custGeom>
            <a:avLst/>
            <a:gdLst>
              <a:gd name="T0" fmla="*/ 0 w 21600"/>
              <a:gd name="T1" fmla="*/ 20495680 h 21600"/>
              <a:gd name="T2" fmla="*/ 0 w 21600"/>
              <a:gd name="T3" fmla="*/ 20495680 h 21600"/>
              <a:gd name="T4" fmla="*/ 0 w 21600"/>
              <a:gd name="T5" fmla="*/ 20495680 h 21600"/>
              <a:gd name="T6" fmla="*/ 0 w 21600"/>
              <a:gd name="T7" fmla="*/ 20495680 h 21600"/>
              <a:gd name="T8" fmla="*/ 0 w 21600"/>
              <a:gd name="T9" fmla="*/ 20495680 h 21600"/>
              <a:gd name="T10" fmla="*/ 0 w 21600"/>
              <a:gd name="T11" fmla="*/ 20495680 h 21600"/>
              <a:gd name="T12" fmla="*/ 0 w 21600"/>
              <a:gd name="T13" fmla="*/ 20495680 h 21600"/>
              <a:gd name="T14" fmla="*/ -226116154 w 21600"/>
              <a:gd name="T15" fmla="*/ 40991431 h 21600"/>
              <a:gd name="T16" fmla="*/ -452235062 w 21600"/>
              <a:gd name="T17" fmla="*/ 20495680 h 21600"/>
              <a:gd name="T18" fmla="*/ -226116154 w 21600"/>
              <a:gd name="T19" fmla="*/ 0 h 21600"/>
              <a:gd name="T20" fmla="*/ 0 w 21600"/>
              <a:gd name="T21" fmla="*/ 20493746 h 2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10800 w 21600"/>
              <a:gd name="T34" fmla="*/ 21600 h 21600"/>
              <a:gd name="T35" fmla="*/ 10800 w 21600"/>
              <a:gd name="T36" fmla="*/ 0 h 2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600" h="21600">
                <a:moveTo>
                  <a:pt x="0" y="10800"/>
                </a:moveTo>
                <a:lnTo>
                  <a:pt x="0" y="10800"/>
                </a:lnTo>
                <a:cubicBezTo>
                  <a:pt x="0" y="10800"/>
                  <a:pt x="0" y="10800"/>
                  <a:pt x="0" y="10800"/>
                </a:cubicBezTo>
                <a:cubicBezTo>
                  <a:pt x="0" y="10800"/>
                  <a:pt x="0" y="10800"/>
                  <a:pt x="0" y="10800"/>
                </a:cubicBezTo>
                <a:cubicBezTo>
                  <a:pt x="0" y="10800"/>
                  <a:pt x="0" y="10800"/>
                  <a:pt x="0" y="10800"/>
                </a:cubicBezTo>
                <a:cubicBezTo>
                  <a:pt x="0" y="10800"/>
                  <a:pt x="0" y="10800"/>
                  <a:pt x="0" y="10800"/>
                </a:cubicBezTo>
                <a:cubicBezTo>
                  <a:pt x="0" y="16764"/>
                  <a:pt x="-6528" y="21600"/>
                  <a:pt x="-14580" y="21600"/>
                </a:cubicBezTo>
                <a:cubicBezTo>
                  <a:pt x="-22633" y="21600"/>
                  <a:pt x="-29160" y="16764"/>
                  <a:pt x="-29160" y="10800"/>
                </a:cubicBezTo>
                <a:cubicBezTo>
                  <a:pt x="-29160" y="4835"/>
                  <a:pt x="-22633" y="0"/>
                  <a:pt x="-14580" y="0"/>
                </a:cubicBezTo>
                <a:cubicBezTo>
                  <a:pt x="-6528" y="-1"/>
                  <a:pt x="-1" y="4835"/>
                  <a:pt x="0" y="10799"/>
                </a:cubicBezTo>
                <a:lnTo>
                  <a:pt x="0" y="10800"/>
                </a:lnTo>
                <a:close/>
              </a:path>
            </a:pathLst>
          </a:custGeom>
          <a:noFill/>
          <a:ln w="12600" cap="flat">
            <a:solidFill>
              <a:srgbClr val="307F93">
                <a:alpha val="59999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38" r:id="rId1"/>
    <p:sldLayoutId id="2147484739" r:id="rId2"/>
    <p:sldLayoutId id="2147484740" r:id="rId3"/>
    <p:sldLayoutId id="2147484741" r:id="rId4"/>
    <p:sldLayoutId id="2147484742" r:id="rId5"/>
    <p:sldLayoutId id="2147484743" r:id="rId6"/>
    <p:sldLayoutId id="2147484744" r:id="rId7"/>
    <p:sldLayoutId id="2147484745" r:id="rId8"/>
    <p:sldLayoutId id="2147484746" r:id="rId9"/>
    <p:sldLayoutId id="2147484747" r:id="rId10"/>
    <p:sldLayoutId id="2147484748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1"/>
          <p:cNvSpPr>
            <a:spLocks noChangeArrowheads="1"/>
          </p:cNvSpPr>
          <p:nvPr/>
        </p:nvSpPr>
        <p:spPr bwMode="auto">
          <a:xfrm>
            <a:off x="-1087438" y="-815975"/>
            <a:ext cx="2185988" cy="1638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56 w 21600"/>
              <a:gd name="T31" fmla="*/ 58 h 21600"/>
              <a:gd name="T32" fmla="*/ 57 w 21600"/>
              <a:gd name="T33" fmla="*/ 59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91" y="92"/>
                </a:moveTo>
                <a:lnTo>
                  <a:pt x="125" y="126"/>
                </a:lnTo>
                <a:cubicBezTo>
                  <a:pt x="125" y="126"/>
                  <a:pt x="125" y="126"/>
                  <a:pt x="125" y="126"/>
                </a:cubicBezTo>
                <a:lnTo>
                  <a:pt x="129" y="130"/>
                </a:lnTo>
                <a:cubicBezTo>
                  <a:pt x="129" y="130"/>
                  <a:pt x="129" y="129"/>
                  <a:pt x="130" y="130"/>
                </a:cubicBezTo>
                <a:cubicBezTo>
                  <a:pt x="130" y="130"/>
                  <a:pt x="131" y="130"/>
                  <a:pt x="131" y="131"/>
                </a:cubicBezTo>
                <a:cubicBezTo>
                  <a:pt x="131" y="131"/>
                  <a:pt x="130" y="132"/>
                  <a:pt x="130" y="132"/>
                </a:cubicBezTo>
                <a:cubicBezTo>
                  <a:pt x="129" y="132"/>
                  <a:pt x="129" y="131"/>
                  <a:pt x="129" y="131"/>
                </a:cubicBezTo>
                <a:cubicBezTo>
                  <a:pt x="128" y="130"/>
                  <a:pt x="129" y="130"/>
                  <a:pt x="129" y="130"/>
                </a:cubicBezTo>
                <a:lnTo>
                  <a:pt x="39" y="38"/>
                </a:lnTo>
                <a:lnTo>
                  <a:pt x="91" y="92"/>
                </a:lnTo>
                <a:close/>
              </a:path>
            </a:pathLst>
          </a:custGeom>
          <a:solidFill>
            <a:srgbClr val="FEFAF4">
              <a:alpha val="32941"/>
            </a:srgbClr>
          </a:solidFill>
          <a:ln w="3240" cap="flat">
            <a:solidFill>
              <a:srgbClr val="D2C39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" name="Freeform 3"/>
          <p:cNvSpPr>
            <a:spLocks noChangeArrowheads="1"/>
          </p:cNvSpPr>
          <p:nvPr/>
        </p:nvSpPr>
        <p:spPr bwMode="auto">
          <a:xfrm rot="2340000">
            <a:off x="244475" y="1054100"/>
            <a:ext cx="1500188" cy="11033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2147483646 h 21600"/>
              <a:gd name="T26" fmla="*/ 2147483646 w 21600"/>
              <a:gd name="T27" fmla="*/ 2147483646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 w 21600"/>
              <a:gd name="T43" fmla="*/ 51 h 21600"/>
              <a:gd name="T44" fmla="*/ 50 w 21600"/>
              <a:gd name="T45" fmla="*/ 52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1" y="27"/>
                </a:moveTo>
                <a:lnTo>
                  <a:pt x="92" y="93"/>
                </a:lnTo>
                <a:cubicBezTo>
                  <a:pt x="92" y="93"/>
                  <a:pt x="92" y="93"/>
                  <a:pt x="92" y="93"/>
                </a:cubicBezTo>
                <a:lnTo>
                  <a:pt x="96" y="97"/>
                </a:lnTo>
                <a:cubicBezTo>
                  <a:pt x="96" y="97"/>
                  <a:pt x="96" y="97"/>
                  <a:pt x="96" y="97"/>
                </a:cubicBezTo>
                <a:lnTo>
                  <a:pt x="11" y="27"/>
                </a:lnTo>
                <a:close/>
                <a:moveTo>
                  <a:pt x="33" y="27"/>
                </a:moveTo>
                <a:lnTo>
                  <a:pt x="132" y="133"/>
                </a:lnTo>
                <a:cubicBezTo>
                  <a:pt x="132" y="133"/>
                  <a:pt x="132" y="133"/>
                  <a:pt x="132" y="133"/>
                </a:cubicBezTo>
                <a:lnTo>
                  <a:pt x="136" y="137"/>
                </a:lnTo>
                <a:cubicBezTo>
                  <a:pt x="136" y="137"/>
                  <a:pt x="136" y="136"/>
                  <a:pt x="137" y="137"/>
                </a:cubicBezTo>
                <a:cubicBezTo>
                  <a:pt x="137" y="137"/>
                  <a:pt x="138" y="137"/>
                  <a:pt x="138" y="138"/>
                </a:cubicBezTo>
                <a:cubicBezTo>
                  <a:pt x="138" y="138"/>
                  <a:pt x="137" y="139"/>
                  <a:pt x="137" y="139"/>
                </a:cubicBezTo>
                <a:cubicBezTo>
                  <a:pt x="136" y="139"/>
                  <a:pt x="136" y="138"/>
                  <a:pt x="136" y="138"/>
                </a:cubicBezTo>
                <a:cubicBezTo>
                  <a:pt x="135" y="137"/>
                  <a:pt x="136" y="137"/>
                  <a:pt x="136" y="137"/>
                </a:cubicBezTo>
                <a:lnTo>
                  <a:pt x="33" y="27"/>
                </a:lnTo>
                <a:close/>
              </a:path>
            </a:pathLst>
          </a:custGeom>
          <a:gradFill rotWithShape="0">
            <a:gsLst>
              <a:gs pos="0">
                <a:srgbClr val="B2B0AC"/>
              </a:gs>
              <a:gs pos="100000">
                <a:srgbClr val="8C8B89"/>
              </a:gs>
            </a:gsLst>
            <a:path path="rect">
              <a:fillToRect l="507999" t="-50000" r="-407999" b="150000"/>
            </a:path>
          </a:gradFill>
          <a:ln w="7200" cap="flat">
            <a:solidFill>
              <a:srgbClr val="C7B791"/>
            </a:solidFill>
            <a:round/>
            <a:headEnd/>
            <a:tailEnd/>
          </a:ln>
          <a:effectLst>
            <a:outerShdw dist="14935" dir="4477425" algn="ctr" rotWithShape="0">
              <a:srgbClr val="564F3F">
                <a:alpha val="35036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6" name="Freeform 4"/>
          <p:cNvSpPr>
            <a:spLocks noChangeArrowheads="1"/>
          </p:cNvSpPr>
          <p:nvPr/>
        </p:nvSpPr>
        <p:spPr bwMode="auto">
          <a:xfrm>
            <a:off x="1350963" y="0"/>
            <a:ext cx="10841037" cy="6858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7" name="Freeform 5"/>
          <p:cNvSpPr>
            <a:spLocks noChangeArrowheads="1"/>
          </p:cNvSpPr>
          <p:nvPr/>
        </p:nvSpPr>
        <p:spPr bwMode="auto">
          <a:xfrm>
            <a:off x="1352550" y="0"/>
            <a:ext cx="96838" cy="6858000"/>
          </a:xfrm>
          <a:custGeom>
            <a:avLst/>
            <a:gdLst>
              <a:gd name="T0" fmla="*/ 0 w 21600"/>
              <a:gd name="T1" fmla="*/ 0 h 21600"/>
              <a:gd name="T2" fmla="*/ 786326725 w 21600"/>
              <a:gd name="T3" fmla="*/ 0 h 21600"/>
              <a:gd name="T4" fmla="*/ 786326725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>
            <a:outerShdw dist="38160" dir="10800000" algn="ctr" rotWithShape="0">
              <a:srgbClr val="706B5F">
                <a:alpha val="25040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14525" y="274638"/>
            <a:ext cx="9996488" cy="1141412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1914525" y="1447800"/>
            <a:ext cx="9998075" cy="48006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730250" indent="-56356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2"/>
              <a:buChar char=""/>
              <a:defRPr/>
            </a:pPr>
            <a:r>
              <a:rPr lang="zh-TW" altLang="zh-TW" sz="3200">
                <a:latin typeface="Gill Sans MT" charset="0"/>
                <a:ea typeface="微軟正黑體" charset="-120"/>
              </a:rPr>
              <a:t>按一下以編輯母片文字樣式</a:t>
            </a:r>
            <a:r>
              <a:rPr lang="en-US" altLang="zh-TW" sz="3200">
                <a:latin typeface="Gill Sans MT" charset="0"/>
                <a:ea typeface="微軟正黑體" charset="-120"/>
              </a:rPr>
              <a:t/>
            </a:r>
            <a:br>
              <a:rPr lang="en-US" altLang="zh-TW" sz="3200">
                <a:latin typeface="Gill Sans MT" charset="0"/>
                <a:ea typeface="微軟正黑體" charset="-120"/>
              </a:rPr>
            </a:br>
            <a:r>
              <a:rPr lang="zh-TW" altLang="zh-TW" sz="2800">
                <a:latin typeface="Gill Sans MT" charset="0"/>
                <a:ea typeface="微軟正黑體" charset="-120"/>
              </a:rPr>
              <a:t>第二層</a:t>
            </a:r>
            <a:r>
              <a:rPr lang="en-US" altLang="zh-TW" sz="2800">
                <a:latin typeface="Gill Sans MT" charset="0"/>
                <a:ea typeface="微軟正黑體" charset="-120"/>
              </a:rPr>
              <a:t/>
            </a:r>
            <a:br>
              <a:rPr lang="en-US" altLang="zh-TW" sz="2800">
                <a:latin typeface="Gill Sans MT" charset="0"/>
                <a:ea typeface="微軟正黑體" charset="-120"/>
              </a:rPr>
            </a:br>
            <a:r>
              <a:rPr lang="zh-TW" altLang="zh-TW" sz="2400">
                <a:latin typeface="Gill Sans MT" charset="0"/>
                <a:ea typeface="微軟正黑體" charset="-120"/>
              </a:rPr>
              <a:t>第三層</a:t>
            </a:r>
            <a:r>
              <a:rPr lang="en-US" altLang="zh-TW" sz="2400">
                <a:latin typeface="Gill Sans MT" charset="0"/>
                <a:ea typeface="微軟正黑體" charset="-120"/>
              </a:rPr>
              <a:t/>
            </a:r>
            <a:br>
              <a:rPr lang="en-US" altLang="zh-TW" sz="2400">
                <a:latin typeface="Gill Sans MT" charset="0"/>
                <a:ea typeface="微軟正黑體" charset="-120"/>
              </a:rPr>
            </a:br>
            <a:r>
              <a:rPr lang="zh-TW" altLang="zh-TW" sz="2000">
                <a:latin typeface="Gill Sans MT" charset="0"/>
                <a:ea typeface="微軟正黑體" charset="-120"/>
              </a:rPr>
              <a:t>第四層</a:t>
            </a:r>
            <a:r>
              <a:rPr lang="en-US" altLang="zh-TW" sz="2000">
                <a:latin typeface="Gill Sans MT" charset="0"/>
                <a:ea typeface="微軟正黑體" charset="-120"/>
              </a:rPr>
              <a:t/>
            </a:r>
            <a:br>
              <a:rPr lang="en-US" altLang="zh-TW" sz="2000">
                <a:latin typeface="Gill Sans MT" charset="0"/>
                <a:ea typeface="微軟正黑體" charset="-120"/>
              </a:rPr>
            </a:br>
            <a:r>
              <a:rPr lang="zh-TW" altLang="zh-TW" sz="2000">
                <a:latin typeface="Gill Sans MT" charset="0"/>
                <a:ea typeface="微軟正黑體" charset="-120"/>
              </a:rPr>
              <a:t>第五層</a:t>
            </a:r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2A75D3A8-288A-4730-AB2F-9DB218AB7FA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49" r:id="rId1"/>
    <p:sldLayoutId id="2147484750" r:id="rId2"/>
    <p:sldLayoutId id="2147484751" r:id="rId3"/>
    <p:sldLayoutId id="2147484752" r:id="rId4"/>
    <p:sldLayoutId id="2147484753" r:id="rId5"/>
    <p:sldLayoutId id="2147484754" r:id="rId6"/>
    <p:sldLayoutId id="2147484755" r:id="rId7"/>
    <p:sldLayoutId id="2147484756" r:id="rId8"/>
    <p:sldLayoutId id="2147484757" r:id="rId9"/>
    <p:sldLayoutId id="2147484758" r:id="rId10"/>
    <p:sldLayoutId id="2147484759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1"/>
          <p:cNvSpPr>
            <a:spLocks noChangeArrowheads="1"/>
          </p:cNvSpPr>
          <p:nvPr/>
        </p:nvSpPr>
        <p:spPr bwMode="auto">
          <a:xfrm>
            <a:off x="3043238" y="0"/>
            <a:ext cx="9144000" cy="6858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38525" y="2600325"/>
            <a:ext cx="8532813" cy="22844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38525" y="1066800"/>
            <a:ext cx="8532813" cy="1508125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按一下以編輯母片文字樣式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0E6022A2-CD86-4F25-A3FD-2240040003D0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4104" name="Freeform 7"/>
          <p:cNvSpPr>
            <a:spLocks noChangeArrowheads="1"/>
          </p:cNvSpPr>
          <p:nvPr/>
        </p:nvSpPr>
        <p:spPr bwMode="auto">
          <a:xfrm>
            <a:off x="3048000" y="0"/>
            <a:ext cx="101600" cy="6858000"/>
          </a:xfrm>
          <a:custGeom>
            <a:avLst/>
            <a:gdLst>
              <a:gd name="T0" fmla="*/ 0 w 21600"/>
              <a:gd name="T1" fmla="*/ 0 h 21600"/>
              <a:gd name="T2" fmla="*/ 1100355804 w 21600"/>
              <a:gd name="T3" fmla="*/ 0 h 21600"/>
              <a:gd name="T4" fmla="*/ 1100355804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>
            <a:outerShdw dist="38160" dir="10800000" algn="ctr" rotWithShape="0">
              <a:srgbClr val="706B5F">
                <a:alpha val="25040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4105" name="Freeform 9"/>
          <p:cNvSpPr>
            <a:spLocks noChangeArrowheads="1"/>
          </p:cNvSpPr>
          <p:nvPr/>
        </p:nvSpPr>
        <p:spPr bwMode="auto">
          <a:xfrm>
            <a:off x="3211513" y="2746375"/>
            <a:ext cx="85725" cy="63500"/>
          </a:xfrm>
          <a:custGeom>
            <a:avLst/>
            <a:gdLst>
              <a:gd name="T0" fmla="*/ 0 w 21600"/>
              <a:gd name="T1" fmla="*/ 20495680 h 21600"/>
              <a:gd name="T2" fmla="*/ 0 w 21600"/>
              <a:gd name="T3" fmla="*/ 20495680 h 21600"/>
              <a:gd name="T4" fmla="*/ 0 w 21600"/>
              <a:gd name="T5" fmla="*/ 20495680 h 21600"/>
              <a:gd name="T6" fmla="*/ 0 w 21600"/>
              <a:gd name="T7" fmla="*/ 20495680 h 21600"/>
              <a:gd name="T8" fmla="*/ 0 w 21600"/>
              <a:gd name="T9" fmla="*/ 20495680 h 21600"/>
              <a:gd name="T10" fmla="*/ 0 w 21600"/>
              <a:gd name="T11" fmla="*/ 20495680 h 21600"/>
              <a:gd name="T12" fmla="*/ 0 w 21600"/>
              <a:gd name="T13" fmla="*/ 20495680 h 21600"/>
              <a:gd name="T14" fmla="*/ -226116154 w 21600"/>
              <a:gd name="T15" fmla="*/ 40991431 h 21600"/>
              <a:gd name="T16" fmla="*/ -452235062 w 21600"/>
              <a:gd name="T17" fmla="*/ 20495680 h 21600"/>
              <a:gd name="T18" fmla="*/ -226116154 w 21600"/>
              <a:gd name="T19" fmla="*/ 0 h 21600"/>
              <a:gd name="T20" fmla="*/ 0 w 21600"/>
              <a:gd name="T21" fmla="*/ 20493746 h 216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10800 w 21600"/>
              <a:gd name="T34" fmla="*/ 21600 h 21600"/>
              <a:gd name="T35" fmla="*/ 10800 w 21600"/>
              <a:gd name="T36" fmla="*/ 0 h 2160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21600" h="21600">
                <a:moveTo>
                  <a:pt x="0" y="10800"/>
                </a:moveTo>
                <a:lnTo>
                  <a:pt x="0" y="10800"/>
                </a:lnTo>
                <a:cubicBezTo>
                  <a:pt x="0" y="10800"/>
                  <a:pt x="0" y="10800"/>
                  <a:pt x="0" y="10800"/>
                </a:cubicBezTo>
                <a:cubicBezTo>
                  <a:pt x="0" y="10800"/>
                  <a:pt x="0" y="10800"/>
                  <a:pt x="0" y="10800"/>
                </a:cubicBezTo>
                <a:cubicBezTo>
                  <a:pt x="0" y="10800"/>
                  <a:pt x="0" y="10800"/>
                  <a:pt x="0" y="10800"/>
                </a:cubicBezTo>
                <a:cubicBezTo>
                  <a:pt x="0" y="10800"/>
                  <a:pt x="0" y="10800"/>
                  <a:pt x="0" y="10800"/>
                </a:cubicBezTo>
                <a:cubicBezTo>
                  <a:pt x="0" y="16764"/>
                  <a:pt x="-6528" y="21600"/>
                  <a:pt x="-14580" y="21600"/>
                </a:cubicBezTo>
                <a:cubicBezTo>
                  <a:pt x="-22633" y="21600"/>
                  <a:pt x="-29160" y="16764"/>
                  <a:pt x="-29160" y="10800"/>
                </a:cubicBezTo>
                <a:cubicBezTo>
                  <a:pt x="-29160" y="4835"/>
                  <a:pt x="-22633" y="0"/>
                  <a:pt x="-14580" y="0"/>
                </a:cubicBezTo>
                <a:cubicBezTo>
                  <a:pt x="-6528" y="-1"/>
                  <a:pt x="-1" y="4835"/>
                  <a:pt x="0" y="10799"/>
                </a:cubicBezTo>
                <a:lnTo>
                  <a:pt x="0" y="10800"/>
                </a:lnTo>
                <a:close/>
              </a:path>
            </a:pathLst>
          </a:custGeom>
          <a:noFill/>
          <a:ln w="12600" cap="flat">
            <a:solidFill>
              <a:srgbClr val="307F93">
                <a:alpha val="59999"/>
              </a:srgb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60" r:id="rId1"/>
    <p:sldLayoutId id="2147484761" r:id="rId2"/>
    <p:sldLayoutId id="2147484762" r:id="rId3"/>
    <p:sldLayoutId id="2147484763" r:id="rId4"/>
    <p:sldLayoutId id="2147484764" r:id="rId5"/>
    <p:sldLayoutId id="2147484765" r:id="rId6"/>
    <p:sldLayoutId id="2147484766" r:id="rId7"/>
    <p:sldLayoutId id="2147484767" r:id="rId8"/>
    <p:sldLayoutId id="2147484768" r:id="rId9"/>
    <p:sldLayoutId id="2147484769" r:id="rId10"/>
    <p:sldLayoutId id="2147484770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Freeform 1"/>
          <p:cNvSpPr>
            <a:spLocks noChangeArrowheads="1"/>
          </p:cNvSpPr>
          <p:nvPr/>
        </p:nvSpPr>
        <p:spPr bwMode="auto">
          <a:xfrm>
            <a:off x="-1087438" y="-815975"/>
            <a:ext cx="2185988" cy="1638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56 w 21600"/>
              <a:gd name="T31" fmla="*/ 58 h 21600"/>
              <a:gd name="T32" fmla="*/ 57 w 21600"/>
              <a:gd name="T33" fmla="*/ 59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91" y="92"/>
                </a:moveTo>
                <a:lnTo>
                  <a:pt x="125" y="126"/>
                </a:lnTo>
                <a:cubicBezTo>
                  <a:pt x="125" y="126"/>
                  <a:pt x="125" y="126"/>
                  <a:pt x="125" y="126"/>
                </a:cubicBezTo>
                <a:lnTo>
                  <a:pt x="129" y="130"/>
                </a:lnTo>
                <a:cubicBezTo>
                  <a:pt x="129" y="130"/>
                  <a:pt x="129" y="129"/>
                  <a:pt x="130" y="130"/>
                </a:cubicBezTo>
                <a:cubicBezTo>
                  <a:pt x="130" y="130"/>
                  <a:pt x="131" y="130"/>
                  <a:pt x="131" y="131"/>
                </a:cubicBezTo>
                <a:cubicBezTo>
                  <a:pt x="131" y="131"/>
                  <a:pt x="130" y="132"/>
                  <a:pt x="130" y="132"/>
                </a:cubicBezTo>
                <a:cubicBezTo>
                  <a:pt x="129" y="132"/>
                  <a:pt x="129" y="131"/>
                  <a:pt x="129" y="131"/>
                </a:cubicBezTo>
                <a:cubicBezTo>
                  <a:pt x="128" y="130"/>
                  <a:pt x="129" y="130"/>
                  <a:pt x="129" y="130"/>
                </a:cubicBezTo>
                <a:lnTo>
                  <a:pt x="39" y="38"/>
                </a:lnTo>
                <a:lnTo>
                  <a:pt x="91" y="92"/>
                </a:lnTo>
                <a:close/>
              </a:path>
            </a:pathLst>
          </a:custGeom>
          <a:solidFill>
            <a:srgbClr val="FEFAF4">
              <a:alpha val="32941"/>
            </a:srgbClr>
          </a:solidFill>
          <a:ln w="3240" cap="flat">
            <a:solidFill>
              <a:srgbClr val="D2C39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3" name="Freeform 3"/>
          <p:cNvSpPr>
            <a:spLocks noChangeArrowheads="1"/>
          </p:cNvSpPr>
          <p:nvPr/>
        </p:nvSpPr>
        <p:spPr bwMode="auto">
          <a:xfrm rot="2340000">
            <a:off x="244475" y="1054100"/>
            <a:ext cx="1500188" cy="11033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2147483646 h 21600"/>
              <a:gd name="T26" fmla="*/ 2147483646 w 21600"/>
              <a:gd name="T27" fmla="*/ 2147483646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 w 21600"/>
              <a:gd name="T43" fmla="*/ 51 h 21600"/>
              <a:gd name="T44" fmla="*/ 50 w 21600"/>
              <a:gd name="T45" fmla="*/ 52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1" y="27"/>
                </a:moveTo>
                <a:lnTo>
                  <a:pt x="92" y="93"/>
                </a:lnTo>
                <a:cubicBezTo>
                  <a:pt x="92" y="93"/>
                  <a:pt x="92" y="93"/>
                  <a:pt x="92" y="93"/>
                </a:cubicBezTo>
                <a:lnTo>
                  <a:pt x="96" y="97"/>
                </a:lnTo>
                <a:cubicBezTo>
                  <a:pt x="96" y="97"/>
                  <a:pt x="96" y="97"/>
                  <a:pt x="96" y="97"/>
                </a:cubicBezTo>
                <a:lnTo>
                  <a:pt x="11" y="27"/>
                </a:lnTo>
                <a:close/>
                <a:moveTo>
                  <a:pt x="33" y="27"/>
                </a:moveTo>
                <a:lnTo>
                  <a:pt x="132" y="133"/>
                </a:lnTo>
                <a:cubicBezTo>
                  <a:pt x="132" y="133"/>
                  <a:pt x="132" y="133"/>
                  <a:pt x="132" y="133"/>
                </a:cubicBezTo>
                <a:lnTo>
                  <a:pt x="136" y="137"/>
                </a:lnTo>
                <a:cubicBezTo>
                  <a:pt x="136" y="137"/>
                  <a:pt x="136" y="136"/>
                  <a:pt x="137" y="137"/>
                </a:cubicBezTo>
                <a:cubicBezTo>
                  <a:pt x="137" y="137"/>
                  <a:pt x="138" y="137"/>
                  <a:pt x="138" y="138"/>
                </a:cubicBezTo>
                <a:cubicBezTo>
                  <a:pt x="138" y="138"/>
                  <a:pt x="137" y="139"/>
                  <a:pt x="137" y="139"/>
                </a:cubicBezTo>
                <a:cubicBezTo>
                  <a:pt x="136" y="139"/>
                  <a:pt x="136" y="138"/>
                  <a:pt x="136" y="138"/>
                </a:cubicBezTo>
                <a:cubicBezTo>
                  <a:pt x="135" y="137"/>
                  <a:pt x="136" y="137"/>
                  <a:pt x="136" y="137"/>
                </a:cubicBezTo>
                <a:lnTo>
                  <a:pt x="33" y="27"/>
                </a:lnTo>
                <a:close/>
              </a:path>
            </a:pathLst>
          </a:custGeom>
          <a:gradFill rotWithShape="0">
            <a:gsLst>
              <a:gs pos="0">
                <a:srgbClr val="B2B0AC"/>
              </a:gs>
              <a:gs pos="100000">
                <a:srgbClr val="8C8B89"/>
              </a:gs>
            </a:gsLst>
            <a:path path="rect">
              <a:fillToRect l="507999" t="-50000" r="-407999" b="150000"/>
            </a:path>
          </a:gradFill>
          <a:ln w="7200" cap="flat">
            <a:solidFill>
              <a:srgbClr val="C7B791"/>
            </a:solidFill>
            <a:round/>
            <a:headEnd/>
            <a:tailEnd/>
          </a:ln>
          <a:effectLst>
            <a:outerShdw dist="14935" dir="4477425" algn="ctr" rotWithShape="0">
              <a:srgbClr val="564F3F">
                <a:alpha val="35036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4" name="Freeform 4"/>
          <p:cNvSpPr>
            <a:spLocks noChangeArrowheads="1"/>
          </p:cNvSpPr>
          <p:nvPr/>
        </p:nvSpPr>
        <p:spPr bwMode="auto">
          <a:xfrm>
            <a:off x="1350963" y="0"/>
            <a:ext cx="10841037" cy="6858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5" name="Freeform 5"/>
          <p:cNvSpPr>
            <a:spLocks noChangeArrowheads="1"/>
          </p:cNvSpPr>
          <p:nvPr/>
        </p:nvSpPr>
        <p:spPr bwMode="auto">
          <a:xfrm>
            <a:off x="1352550" y="0"/>
            <a:ext cx="96838" cy="6858000"/>
          </a:xfrm>
          <a:custGeom>
            <a:avLst/>
            <a:gdLst>
              <a:gd name="T0" fmla="*/ 0 w 21600"/>
              <a:gd name="T1" fmla="*/ 0 h 21600"/>
              <a:gd name="T2" fmla="*/ 786326725 w 21600"/>
              <a:gd name="T3" fmla="*/ 0 h 21600"/>
              <a:gd name="T4" fmla="*/ 786326725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>
            <a:outerShdw dist="38160" dir="10800000" algn="ctr" rotWithShape="0">
              <a:srgbClr val="706B5F">
                <a:alpha val="25040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14525" y="274638"/>
            <a:ext cx="9996488" cy="1141412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1914525" y="1524000"/>
            <a:ext cx="4876800" cy="46640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730250" indent="-56356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2"/>
              <a:buChar char=""/>
              <a:defRPr/>
            </a:pPr>
            <a:r>
              <a:rPr lang="zh-TW" altLang="zh-TW" sz="2800">
                <a:latin typeface="Gill Sans MT" charset="0"/>
                <a:ea typeface="微軟正黑體" charset="-120"/>
              </a:rPr>
              <a:t>按一下以編輯母片文字樣式</a:t>
            </a:r>
            <a:r>
              <a:rPr lang="en-US" altLang="zh-TW" sz="2800">
                <a:latin typeface="Gill Sans MT" charset="0"/>
                <a:ea typeface="微軟正黑體" charset="-120"/>
              </a:rPr>
              <a:t/>
            </a:r>
            <a:br>
              <a:rPr lang="en-US" altLang="zh-TW" sz="2800">
                <a:latin typeface="Gill Sans MT" charset="0"/>
                <a:ea typeface="微軟正黑體" charset="-120"/>
              </a:rPr>
            </a:br>
            <a:r>
              <a:rPr lang="zh-TW" altLang="zh-TW" sz="2400">
                <a:latin typeface="Gill Sans MT" charset="0"/>
                <a:ea typeface="微軟正黑體" charset="-120"/>
              </a:rPr>
              <a:t>第二層</a:t>
            </a:r>
            <a:r>
              <a:rPr lang="en-US" altLang="zh-TW" sz="2400">
                <a:latin typeface="Gill Sans MT" charset="0"/>
                <a:ea typeface="微軟正黑體" charset="-120"/>
              </a:rPr>
              <a:t/>
            </a:r>
            <a:br>
              <a:rPr lang="en-US" altLang="zh-TW" sz="2400">
                <a:latin typeface="Gill Sans MT" charset="0"/>
                <a:ea typeface="微軟正黑體" charset="-120"/>
              </a:rPr>
            </a:br>
            <a:r>
              <a:rPr lang="zh-TW" altLang="zh-TW" sz="2000">
                <a:latin typeface="Gill Sans MT" charset="0"/>
                <a:ea typeface="微軟正黑體" charset="-120"/>
              </a:rPr>
              <a:t>第三層</a:t>
            </a:r>
            <a:r>
              <a:rPr lang="en-US" altLang="zh-TW" sz="2000">
                <a:latin typeface="Gill Sans MT" charset="0"/>
                <a:ea typeface="微軟正黑體" charset="-120"/>
              </a:rPr>
              <a:t/>
            </a:r>
            <a:br>
              <a:rPr lang="en-US" altLang="zh-TW" sz="2000">
                <a:latin typeface="Gill Sans MT" charset="0"/>
                <a:ea typeface="微軟正黑體" charset="-120"/>
              </a:rPr>
            </a:br>
            <a:r>
              <a:rPr lang="zh-TW" altLang="zh-TW">
                <a:latin typeface="Gill Sans MT" charset="0"/>
                <a:ea typeface="微軟正黑體" charset="-120"/>
              </a:rPr>
              <a:t>第四層</a:t>
            </a:r>
            <a:r>
              <a:rPr lang="en-US" altLang="zh-TW">
                <a:latin typeface="Gill Sans MT" charset="0"/>
                <a:ea typeface="微軟正黑體" charset="-120"/>
              </a:rPr>
              <a:t/>
            </a:r>
            <a:br>
              <a:rPr lang="en-US" altLang="zh-TW">
                <a:latin typeface="Gill Sans MT" charset="0"/>
                <a:ea typeface="微軟正黑體" charset="-120"/>
              </a:rPr>
            </a:br>
            <a:r>
              <a:rPr lang="zh-TW" altLang="zh-TW">
                <a:latin typeface="Gill Sans MT" charset="0"/>
                <a:ea typeface="微軟正黑體" charset="-120"/>
              </a:rPr>
              <a:t>第五層</a:t>
            </a: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7034213" y="1524000"/>
            <a:ext cx="4876800" cy="466407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730250" indent="-56356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2"/>
              <a:buChar char=""/>
              <a:defRPr/>
            </a:pPr>
            <a:r>
              <a:rPr lang="zh-TW" altLang="zh-TW" sz="2800">
                <a:latin typeface="Gill Sans MT" charset="0"/>
                <a:ea typeface="微軟正黑體" charset="-120"/>
              </a:rPr>
              <a:t>按一下以編輯母片文字樣式</a:t>
            </a:r>
            <a:r>
              <a:rPr lang="en-US" altLang="zh-TW" sz="2800">
                <a:latin typeface="Gill Sans MT" charset="0"/>
                <a:ea typeface="微軟正黑體" charset="-120"/>
              </a:rPr>
              <a:t/>
            </a:r>
            <a:br>
              <a:rPr lang="en-US" altLang="zh-TW" sz="2800">
                <a:latin typeface="Gill Sans MT" charset="0"/>
                <a:ea typeface="微軟正黑體" charset="-120"/>
              </a:rPr>
            </a:br>
            <a:r>
              <a:rPr lang="zh-TW" altLang="zh-TW" sz="2400">
                <a:latin typeface="Gill Sans MT" charset="0"/>
                <a:ea typeface="微軟正黑體" charset="-120"/>
              </a:rPr>
              <a:t>第二層</a:t>
            </a:r>
            <a:r>
              <a:rPr lang="en-US" altLang="zh-TW" sz="2400">
                <a:latin typeface="Gill Sans MT" charset="0"/>
                <a:ea typeface="微軟正黑體" charset="-120"/>
              </a:rPr>
              <a:t/>
            </a:r>
            <a:br>
              <a:rPr lang="en-US" altLang="zh-TW" sz="2400">
                <a:latin typeface="Gill Sans MT" charset="0"/>
                <a:ea typeface="微軟正黑體" charset="-120"/>
              </a:rPr>
            </a:br>
            <a:r>
              <a:rPr lang="zh-TW" altLang="zh-TW" sz="2000">
                <a:latin typeface="Gill Sans MT" charset="0"/>
                <a:ea typeface="微軟正黑體" charset="-120"/>
              </a:rPr>
              <a:t>第三層</a:t>
            </a:r>
            <a:r>
              <a:rPr lang="en-US" altLang="zh-TW" sz="2000">
                <a:latin typeface="Gill Sans MT" charset="0"/>
                <a:ea typeface="微軟正黑體" charset="-120"/>
              </a:rPr>
              <a:t/>
            </a:r>
            <a:br>
              <a:rPr lang="en-US" altLang="zh-TW" sz="2000">
                <a:latin typeface="Gill Sans MT" charset="0"/>
                <a:ea typeface="微軟正黑體" charset="-120"/>
              </a:rPr>
            </a:br>
            <a:r>
              <a:rPr lang="zh-TW" altLang="zh-TW">
                <a:latin typeface="Gill Sans MT" charset="0"/>
                <a:ea typeface="微軟正黑體" charset="-120"/>
              </a:rPr>
              <a:t>第四層</a:t>
            </a:r>
            <a:r>
              <a:rPr lang="en-US" altLang="zh-TW">
                <a:latin typeface="Gill Sans MT" charset="0"/>
                <a:ea typeface="微軟正黑體" charset="-120"/>
              </a:rPr>
              <a:t/>
            </a:r>
            <a:br>
              <a:rPr lang="en-US" altLang="zh-TW">
                <a:latin typeface="Gill Sans MT" charset="0"/>
                <a:ea typeface="微軟正黑體" charset="-120"/>
              </a:rPr>
            </a:br>
            <a:r>
              <a:rPr lang="zh-TW" altLang="zh-TW">
                <a:latin typeface="Gill Sans MT" charset="0"/>
                <a:ea typeface="微軟正黑體" charset="-120"/>
              </a:rPr>
              <a:t>第五層</a:t>
            </a:r>
          </a:p>
        </p:txBody>
      </p:sp>
      <p:sp>
        <p:nvSpPr>
          <p:cNvPr id="5129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5130" name="Text Box 10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EDE2CE45-DF0C-4BF9-890D-770DB99C0E19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71" r:id="rId1"/>
    <p:sldLayoutId id="2147484772" r:id="rId2"/>
    <p:sldLayoutId id="2147484773" r:id="rId3"/>
    <p:sldLayoutId id="2147484774" r:id="rId4"/>
    <p:sldLayoutId id="2147484775" r:id="rId5"/>
    <p:sldLayoutId id="2147484776" r:id="rId6"/>
    <p:sldLayoutId id="2147484777" r:id="rId7"/>
    <p:sldLayoutId id="2147484778" r:id="rId8"/>
    <p:sldLayoutId id="2147484779" r:id="rId9"/>
    <p:sldLayoutId id="2147484780" r:id="rId10"/>
    <p:sldLayoutId id="2147484781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5160963"/>
            <a:ext cx="10971213" cy="1141412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328613"/>
            <a:ext cx="5362575" cy="638175"/>
          </a:xfrm>
          <a:prstGeom prst="rect">
            <a:avLst/>
          </a:prstGeom>
          <a:solidFill>
            <a:srgbClr val="FFFFFF"/>
          </a:solidFill>
          <a:ln w="10800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按一下以編輯母片文字樣式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609600" y="969963"/>
            <a:ext cx="5364163" cy="4114800"/>
          </a:xfrm>
          <a:prstGeom prst="rect">
            <a:avLst/>
          </a:prstGeom>
          <a:noFill/>
          <a:ln w="10800" cap="flat">
            <a:solidFill>
              <a:srgbClr val="FFFFFF"/>
            </a:solidFill>
            <a:prstDash val="sysDot"/>
            <a:miter lim="800000"/>
            <a:headEnd/>
            <a:tailEnd/>
          </a:ln>
          <a:effectLst/>
        </p:spPr>
        <p:txBody>
          <a:bodyPr/>
          <a:lstStyle>
            <a:lvl1pPr marL="785813" indent="-5461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3891A7"/>
              </a:buClr>
              <a:buSzPct val="80000"/>
              <a:buFont typeface="Wingdings 2" charset="2"/>
              <a:buChar char=""/>
              <a:defRPr/>
            </a:pPr>
            <a:r>
              <a:rPr lang="zh-TW" altLang="zh-TW" sz="2400">
                <a:latin typeface="Gill Sans MT" charset="0"/>
                <a:ea typeface="微軟正黑體" charset="-120"/>
              </a:rPr>
              <a:t>按一下以編輯母片文字樣式</a:t>
            </a:r>
            <a:r>
              <a:rPr lang="en-US" altLang="zh-TW" sz="2400">
                <a:latin typeface="Gill Sans MT" charset="0"/>
                <a:ea typeface="微軟正黑體" charset="-120"/>
              </a:rPr>
              <a:t/>
            </a:r>
            <a:br>
              <a:rPr lang="en-US" altLang="zh-TW" sz="2400">
                <a:latin typeface="Gill Sans MT" charset="0"/>
                <a:ea typeface="微軟正黑體" charset="-120"/>
              </a:rPr>
            </a:br>
            <a:r>
              <a:rPr lang="zh-TW" altLang="zh-TW" sz="2000">
                <a:latin typeface="Gill Sans MT" charset="0"/>
                <a:ea typeface="微軟正黑體" charset="-120"/>
              </a:rPr>
              <a:t>第二層</a:t>
            </a:r>
            <a:r>
              <a:rPr lang="en-US" altLang="zh-TW" sz="2000">
                <a:latin typeface="Gill Sans MT" charset="0"/>
                <a:ea typeface="微軟正黑體" charset="-120"/>
              </a:rPr>
              <a:t/>
            </a:r>
            <a:br>
              <a:rPr lang="en-US" altLang="zh-TW" sz="2000">
                <a:latin typeface="Gill Sans MT" charset="0"/>
                <a:ea typeface="微軟正黑體" charset="-120"/>
              </a:rPr>
            </a:br>
            <a:r>
              <a:rPr lang="zh-TW" altLang="zh-TW">
                <a:latin typeface="Gill Sans MT" charset="0"/>
                <a:ea typeface="微軟正黑體" charset="-120"/>
              </a:rPr>
              <a:t>第三層</a:t>
            </a:r>
            <a:r>
              <a:rPr lang="en-US" altLang="zh-TW">
                <a:latin typeface="Gill Sans MT" charset="0"/>
                <a:ea typeface="微軟正黑體" charset="-120"/>
              </a:rPr>
              <a:t/>
            </a:r>
            <a:br>
              <a:rPr lang="en-US" altLang="zh-TW">
                <a:latin typeface="Gill Sans MT" charset="0"/>
                <a:ea typeface="微軟正黑體" charset="-120"/>
              </a:rPr>
            </a:br>
            <a:r>
              <a:rPr lang="zh-TW" altLang="zh-TW" sz="1600">
                <a:latin typeface="Gill Sans MT" charset="0"/>
                <a:ea typeface="微軟正黑體" charset="-120"/>
              </a:rPr>
              <a:t>第四層</a:t>
            </a:r>
            <a:r>
              <a:rPr lang="en-US" altLang="zh-TW" sz="1600">
                <a:latin typeface="Gill Sans MT" charset="0"/>
                <a:ea typeface="微軟正黑體" charset="-120"/>
              </a:rPr>
              <a:t/>
            </a:r>
            <a:br>
              <a:rPr lang="en-US" altLang="zh-TW" sz="1600">
                <a:latin typeface="Gill Sans MT" charset="0"/>
                <a:ea typeface="微軟正黑體" charset="-120"/>
              </a:rPr>
            </a:br>
            <a:r>
              <a:rPr lang="zh-TW" altLang="zh-TW" sz="1600">
                <a:latin typeface="Gill Sans MT" charset="0"/>
                <a:ea typeface="微軟正黑體" charset="-120"/>
              </a:rPr>
              <a:t>第五層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6218238" y="969963"/>
            <a:ext cx="5364162" cy="4114800"/>
          </a:xfrm>
          <a:prstGeom prst="rect">
            <a:avLst/>
          </a:prstGeom>
          <a:noFill/>
          <a:ln w="10800" cap="flat">
            <a:solidFill>
              <a:srgbClr val="FFFFFF"/>
            </a:solidFill>
            <a:prstDash val="sysDot"/>
            <a:miter lim="800000"/>
            <a:headEnd/>
            <a:tailEnd/>
          </a:ln>
          <a:effectLst/>
        </p:spPr>
        <p:txBody>
          <a:bodyPr/>
          <a:lstStyle>
            <a:lvl1pPr marL="785813" indent="-5461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ts val="700"/>
              </a:spcBef>
              <a:buClr>
                <a:srgbClr val="3891A7"/>
              </a:buClr>
              <a:buSzPct val="80000"/>
              <a:buFont typeface="Wingdings 2" charset="2"/>
              <a:buChar char=""/>
              <a:defRPr/>
            </a:pPr>
            <a:r>
              <a:rPr lang="zh-TW" altLang="zh-TW" sz="2400">
                <a:latin typeface="Gill Sans MT" charset="0"/>
                <a:ea typeface="微軟正黑體" charset="-120"/>
              </a:rPr>
              <a:t>按一下以編輯母片文字樣式</a:t>
            </a:r>
            <a:r>
              <a:rPr lang="en-US" altLang="zh-TW" sz="2400">
                <a:latin typeface="Gill Sans MT" charset="0"/>
                <a:ea typeface="微軟正黑體" charset="-120"/>
              </a:rPr>
              <a:t/>
            </a:r>
            <a:br>
              <a:rPr lang="en-US" altLang="zh-TW" sz="2400">
                <a:latin typeface="Gill Sans MT" charset="0"/>
                <a:ea typeface="微軟正黑體" charset="-120"/>
              </a:rPr>
            </a:br>
            <a:r>
              <a:rPr lang="zh-TW" altLang="zh-TW" sz="2000">
                <a:latin typeface="Gill Sans MT" charset="0"/>
                <a:ea typeface="微軟正黑體" charset="-120"/>
              </a:rPr>
              <a:t>第二層</a:t>
            </a:r>
            <a:r>
              <a:rPr lang="en-US" altLang="zh-TW" sz="2000">
                <a:latin typeface="Gill Sans MT" charset="0"/>
                <a:ea typeface="微軟正黑體" charset="-120"/>
              </a:rPr>
              <a:t/>
            </a:r>
            <a:br>
              <a:rPr lang="en-US" altLang="zh-TW" sz="2000">
                <a:latin typeface="Gill Sans MT" charset="0"/>
                <a:ea typeface="微軟正黑體" charset="-120"/>
              </a:rPr>
            </a:br>
            <a:r>
              <a:rPr lang="zh-TW" altLang="zh-TW">
                <a:latin typeface="Gill Sans MT" charset="0"/>
                <a:ea typeface="微軟正黑體" charset="-120"/>
              </a:rPr>
              <a:t>第三層</a:t>
            </a:r>
            <a:r>
              <a:rPr lang="en-US" altLang="zh-TW">
                <a:latin typeface="Gill Sans MT" charset="0"/>
                <a:ea typeface="微軟正黑體" charset="-120"/>
              </a:rPr>
              <a:t/>
            </a:r>
            <a:br>
              <a:rPr lang="en-US" altLang="zh-TW">
                <a:latin typeface="Gill Sans MT" charset="0"/>
                <a:ea typeface="微軟正黑體" charset="-120"/>
              </a:rPr>
            </a:br>
            <a:r>
              <a:rPr lang="zh-TW" altLang="zh-TW" sz="1600">
                <a:latin typeface="Gill Sans MT" charset="0"/>
                <a:ea typeface="微軟正黑體" charset="-120"/>
              </a:rPr>
              <a:t>第四層</a:t>
            </a:r>
            <a:r>
              <a:rPr lang="en-US" altLang="zh-TW" sz="1600">
                <a:latin typeface="Gill Sans MT" charset="0"/>
                <a:ea typeface="微軟正黑體" charset="-120"/>
              </a:rPr>
              <a:t/>
            </a:r>
            <a:br>
              <a:rPr lang="en-US" altLang="zh-TW" sz="1600">
                <a:latin typeface="Gill Sans MT" charset="0"/>
                <a:ea typeface="微軟正黑體" charset="-120"/>
              </a:rPr>
            </a:br>
            <a:r>
              <a:rPr lang="zh-TW" altLang="zh-TW" sz="1600">
                <a:latin typeface="Gill Sans MT" charset="0"/>
                <a:ea typeface="微軟正黑體" charset="-120"/>
              </a:rPr>
              <a:t>第五層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6151" name="Text Box 6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3F035797-5759-4206-9B89-4BFF0A8E8C58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82" r:id="rId1"/>
    <p:sldLayoutId id="2147484783" r:id="rId2"/>
    <p:sldLayoutId id="2147484784" r:id="rId3"/>
    <p:sldLayoutId id="2147484785" r:id="rId4"/>
    <p:sldLayoutId id="2147484786" r:id="rId5"/>
    <p:sldLayoutId id="2147484787" r:id="rId6"/>
    <p:sldLayoutId id="2147484788" r:id="rId7"/>
    <p:sldLayoutId id="2147484789" r:id="rId8"/>
    <p:sldLayoutId id="2147484790" r:id="rId9"/>
    <p:sldLayoutId id="2147484791" r:id="rId10"/>
    <p:sldLayoutId id="2147484792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1"/>
          <p:cNvSpPr>
            <a:spLocks noChangeArrowheads="1"/>
          </p:cNvSpPr>
          <p:nvPr/>
        </p:nvSpPr>
        <p:spPr bwMode="auto">
          <a:xfrm>
            <a:off x="-1087438" y="-815975"/>
            <a:ext cx="2185988" cy="1638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56 w 21600"/>
              <a:gd name="T31" fmla="*/ 58 h 21600"/>
              <a:gd name="T32" fmla="*/ 57 w 21600"/>
              <a:gd name="T33" fmla="*/ 59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91" y="92"/>
                </a:moveTo>
                <a:lnTo>
                  <a:pt x="125" y="126"/>
                </a:lnTo>
                <a:cubicBezTo>
                  <a:pt x="125" y="126"/>
                  <a:pt x="125" y="126"/>
                  <a:pt x="125" y="126"/>
                </a:cubicBezTo>
                <a:lnTo>
                  <a:pt x="129" y="130"/>
                </a:lnTo>
                <a:cubicBezTo>
                  <a:pt x="129" y="130"/>
                  <a:pt x="129" y="129"/>
                  <a:pt x="130" y="130"/>
                </a:cubicBezTo>
                <a:cubicBezTo>
                  <a:pt x="130" y="130"/>
                  <a:pt x="131" y="130"/>
                  <a:pt x="131" y="131"/>
                </a:cubicBezTo>
                <a:cubicBezTo>
                  <a:pt x="131" y="131"/>
                  <a:pt x="130" y="132"/>
                  <a:pt x="130" y="132"/>
                </a:cubicBezTo>
                <a:cubicBezTo>
                  <a:pt x="129" y="132"/>
                  <a:pt x="129" y="131"/>
                  <a:pt x="129" y="131"/>
                </a:cubicBezTo>
                <a:cubicBezTo>
                  <a:pt x="128" y="130"/>
                  <a:pt x="129" y="130"/>
                  <a:pt x="129" y="130"/>
                </a:cubicBezTo>
                <a:lnTo>
                  <a:pt x="39" y="38"/>
                </a:lnTo>
                <a:lnTo>
                  <a:pt x="91" y="92"/>
                </a:lnTo>
                <a:close/>
              </a:path>
            </a:pathLst>
          </a:custGeom>
          <a:solidFill>
            <a:srgbClr val="FEFAF4">
              <a:alpha val="32941"/>
            </a:srgbClr>
          </a:solidFill>
          <a:ln w="3240" cap="flat">
            <a:solidFill>
              <a:srgbClr val="D2C39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171" name="Freeform 3"/>
          <p:cNvSpPr>
            <a:spLocks noChangeArrowheads="1"/>
          </p:cNvSpPr>
          <p:nvPr/>
        </p:nvSpPr>
        <p:spPr bwMode="auto">
          <a:xfrm rot="2340000">
            <a:off x="244475" y="1054100"/>
            <a:ext cx="1500188" cy="11033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2147483646 h 21600"/>
              <a:gd name="T26" fmla="*/ 2147483646 w 21600"/>
              <a:gd name="T27" fmla="*/ 2147483646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 w 21600"/>
              <a:gd name="T43" fmla="*/ 51 h 21600"/>
              <a:gd name="T44" fmla="*/ 50 w 21600"/>
              <a:gd name="T45" fmla="*/ 52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1" y="27"/>
                </a:moveTo>
                <a:lnTo>
                  <a:pt x="92" y="93"/>
                </a:lnTo>
                <a:cubicBezTo>
                  <a:pt x="92" y="93"/>
                  <a:pt x="92" y="93"/>
                  <a:pt x="92" y="93"/>
                </a:cubicBezTo>
                <a:lnTo>
                  <a:pt x="96" y="97"/>
                </a:lnTo>
                <a:cubicBezTo>
                  <a:pt x="96" y="97"/>
                  <a:pt x="96" y="97"/>
                  <a:pt x="96" y="97"/>
                </a:cubicBezTo>
                <a:lnTo>
                  <a:pt x="11" y="27"/>
                </a:lnTo>
                <a:close/>
                <a:moveTo>
                  <a:pt x="33" y="27"/>
                </a:moveTo>
                <a:lnTo>
                  <a:pt x="132" y="133"/>
                </a:lnTo>
                <a:cubicBezTo>
                  <a:pt x="132" y="133"/>
                  <a:pt x="132" y="133"/>
                  <a:pt x="132" y="133"/>
                </a:cubicBezTo>
                <a:lnTo>
                  <a:pt x="136" y="137"/>
                </a:lnTo>
                <a:cubicBezTo>
                  <a:pt x="136" y="137"/>
                  <a:pt x="136" y="136"/>
                  <a:pt x="137" y="137"/>
                </a:cubicBezTo>
                <a:cubicBezTo>
                  <a:pt x="137" y="137"/>
                  <a:pt x="138" y="137"/>
                  <a:pt x="138" y="138"/>
                </a:cubicBezTo>
                <a:cubicBezTo>
                  <a:pt x="138" y="138"/>
                  <a:pt x="137" y="139"/>
                  <a:pt x="137" y="139"/>
                </a:cubicBezTo>
                <a:cubicBezTo>
                  <a:pt x="136" y="139"/>
                  <a:pt x="136" y="138"/>
                  <a:pt x="136" y="138"/>
                </a:cubicBezTo>
                <a:cubicBezTo>
                  <a:pt x="135" y="137"/>
                  <a:pt x="136" y="137"/>
                  <a:pt x="136" y="137"/>
                </a:cubicBezTo>
                <a:lnTo>
                  <a:pt x="33" y="27"/>
                </a:lnTo>
                <a:close/>
              </a:path>
            </a:pathLst>
          </a:custGeom>
          <a:gradFill rotWithShape="0">
            <a:gsLst>
              <a:gs pos="0">
                <a:srgbClr val="B2B0AC"/>
              </a:gs>
              <a:gs pos="100000">
                <a:srgbClr val="8C8B89"/>
              </a:gs>
            </a:gsLst>
            <a:path path="rect">
              <a:fillToRect l="507999" t="-50000" r="-407999" b="150000"/>
            </a:path>
          </a:gradFill>
          <a:ln w="7200" cap="flat">
            <a:solidFill>
              <a:srgbClr val="C7B791"/>
            </a:solidFill>
            <a:round/>
            <a:headEnd/>
            <a:tailEnd/>
          </a:ln>
          <a:effectLst>
            <a:outerShdw dist="14935" dir="4477425" algn="ctr" rotWithShape="0">
              <a:srgbClr val="564F3F">
                <a:alpha val="35036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172" name="Freeform 4"/>
          <p:cNvSpPr>
            <a:spLocks noChangeArrowheads="1"/>
          </p:cNvSpPr>
          <p:nvPr/>
        </p:nvSpPr>
        <p:spPr bwMode="auto">
          <a:xfrm>
            <a:off x="1350963" y="0"/>
            <a:ext cx="10841037" cy="6858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173" name="Freeform 5"/>
          <p:cNvSpPr>
            <a:spLocks noChangeArrowheads="1"/>
          </p:cNvSpPr>
          <p:nvPr/>
        </p:nvSpPr>
        <p:spPr bwMode="auto">
          <a:xfrm>
            <a:off x="1352550" y="0"/>
            <a:ext cx="96838" cy="6858000"/>
          </a:xfrm>
          <a:custGeom>
            <a:avLst/>
            <a:gdLst>
              <a:gd name="T0" fmla="*/ 0 w 21600"/>
              <a:gd name="T1" fmla="*/ 0 h 21600"/>
              <a:gd name="T2" fmla="*/ 786326725 w 21600"/>
              <a:gd name="T3" fmla="*/ 0 h 21600"/>
              <a:gd name="T4" fmla="*/ 786326725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>
            <a:outerShdw dist="38160" dir="10800000" algn="ctr" rotWithShape="0">
              <a:srgbClr val="706B5F">
                <a:alpha val="25040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14525" y="274638"/>
            <a:ext cx="9996488" cy="1141412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2" name="Rectangle 7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1B2C0F07-7555-476B-B6C9-CEC4B08CADAE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93" r:id="rId1"/>
    <p:sldLayoutId id="2147484794" r:id="rId2"/>
    <p:sldLayoutId id="2147484795" r:id="rId3"/>
    <p:sldLayoutId id="2147484796" r:id="rId4"/>
    <p:sldLayoutId id="2147484797" r:id="rId5"/>
    <p:sldLayoutId id="2147484798" r:id="rId6"/>
    <p:sldLayoutId id="2147484799" r:id="rId7"/>
    <p:sldLayoutId id="2147484800" r:id="rId8"/>
    <p:sldLayoutId id="2147484801" r:id="rId9"/>
    <p:sldLayoutId id="2147484802" r:id="rId10"/>
    <p:sldLayoutId id="2147484803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17488"/>
            <a:ext cx="5078413" cy="1160462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406525"/>
            <a:ext cx="5078413" cy="6969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按一下以編輯母片文字樣式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9600" y="2133600"/>
            <a:ext cx="10871200" cy="3992563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730250" indent="-563563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3891A7"/>
              </a:buClr>
              <a:buSzPct val="80000"/>
              <a:buFont typeface="Wingdings 2" charset="2"/>
              <a:buChar char=""/>
              <a:defRPr/>
            </a:pPr>
            <a:r>
              <a:rPr lang="zh-TW" altLang="zh-TW" sz="3200">
                <a:latin typeface="Gill Sans MT" charset="0"/>
                <a:ea typeface="微軟正黑體" charset="-120"/>
              </a:rPr>
              <a:t>按一下以編輯母片文字樣式</a:t>
            </a:r>
            <a:r>
              <a:rPr lang="en-US" altLang="zh-TW" sz="3200">
                <a:latin typeface="Gill Sans MT" charset="0"/>
                <a:ea typeface="微軟正黑體" charset="-120"/>
              </a:rPr>
              <a:t/>
            </a:r>
            <a:br>
              <a:rPr lang="en-US" altLang="zh-TW" sz="3200">
                <a:latin typeface="Gill Sans MT" charset="0"/>
                <a:ea typeface="微軟正黑體" charset="-120"/>
              </a:rPr>
            </a:br>
            <a:r>
              <a:rPr lang="zh-TW" altLang="zh-TW" sz="2800">
                <a:latin typeface="Gill Sans MT" charset="0"/>
                <a:ea typeface="微軟正黑體" charset="-120"/>
              </a:rPr>
              <a:t>第二層</a:t>
            </a:r>
            <a:r>
              <a:rPr lang="en-US" altLang="zh-TW" sz="2800">
                <a:latin typeface="Gill Sans MT" charset="0"/>
                <a:ea typeface="微軟正黑體" charset="-120"/>
              </a:rPr>
              <a:t/>
            </a:r>
            <a:br>
              <a:rPr lang="en-US" altLang="zh-TW" sz="2800">
                <a:latin typeface="Gill Sans MT" charset="0"/>
                <a:ea typeface="微軟正黑體" charset="-120"/>
              </a:rPr>
            </a:br>
            <a:r>
              <a:rPr lang="zh-TW" altLang="zh-TW" sz="2400">
                <a:latin typeface="Gill Sans MT" charset="0"/>
                <a:ea typeface="微軟正黑體" charset="-120"/>
              </a:rPr>
              <a:t>第三層</a:t>
            </a:r>
            <a:r>
              <a:rPr lang="en-US" altLang="zh-TW" sz="2400">
                <a:latin typeface="Gill Sans MT" charset="0"/>
                <a:ea typeface="微軟正黑體" charset="-120"/>
              </a:rPr>
              <a:t/>
            </a:r>
            <a:br>
              <a:rPr lang="en-US" altLang="zh-TW" sz="2400">
                <a:latin typeface="Gill Sans MT" charset="0"/>
                <a:ea typeface="微軟正黑體" charset="-120"/>
              </a:rPr>
            </a:br>
            <a:r>
              <a:rPr lang="zh-TW" altLang="zh-TW" sz="2000">
                <a:latin typeface="Gill Sans MT" charset="0"/>
                <a:ea typeface="微軟正黑體" charset="-120"/>
              </a:rPr>
              <a:t>第四層</a:t>
            </a:r>
            <a:r>
              <a:rPr lang="en-US" altLang="zh-TW" sz="2000">
                <a:latin typeface="Gill Sans MT" charset="0"/>
                <a:ea typeface="微軟正黑體" charset="-120"/>
              </a:rPr>
              <a:t/>
            </a:r>
            <a:br>
              <a:rPr lang="en-US" altLang="zh-TW" sz="2000">
                <a:latin typeface="Gill Sans MT" charset="0"/>
                <a:ea typeface="微軟正黑體" charset="-120"/>
              </a:rPr>
            </a:br>
            <a:r>
              <a:rPr lang="zh-TW" altLang="zh-TW" sz="2000">
                <a:latin typeface="Gill Sans MT" charset="0"/>
                <a:ea typeface="微軟正黑體" charset="-120"/>
              </a:rPr>
              <a:t>第五層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8198" name="Text Box 5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FFE0FF25-9893-44E5-A4C9-725013C8228F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04" r:id="rId1"/>
    <p:sldLayoutId id="2147484805" r:id="rId2"/>
    <p:sldLayoutId id="2147484806" r:id="rId3"/>
    <p:sldLayoutId id="2147484807" r:id="rId4"/>
    <p:sldLayoutId id="2147484808" r:id="rId5"/>
    <p:sldLayoutId id="2147484809" r:id="rId6"/>
    <p:sldLayoutId id="2147484810" r:id="rId7"/>
    <p:sldLayoutId id="2147484811" r:id="rId8"/>
    <p:sldLayoutId id="2147484812" r:id="rId9"/>
    <p:sldLayoutId id="2147484813" r:id="rId10"/>
    <p:sldLayoutId id="2147484814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848600" y="1066800"/>
            <a:ext cx="3656013" cy="19796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7668EEB6-BC67-4970-92DA-274D6A27000D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9222" name="Freeform 5"/>
          <p:cNvSpPr>
            <a:spLocks noChangeArrowheads="1"/>
          </p:cNvSpPr>
          <p:nvPr/>
        </p:nvSpPr>
        <p:spPr bwMode="auto">
          <a:xfrm>
            <a:off x="1016000" y="1066800"/>
            <a:ext cx="6096000" cy="4572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88920" cap="flat">
            <a:solidFill>
              <a:srgbClr val="FFFFFF"/>
            </a:solidFill>
            <a:miter lim="800000"/>
            <a:headEnd/>
            <a:tailEnd/>
          </a:ln>
          <a:effectLst>
            <a:outerShdw dist="18360" dir="5400000" algn="ctr" rotWithShape="0">
              <a:srgbClr val="000000">
                <a:alpha val="35036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1117600" y="1143000"/>
            <a:ext cx="5892800" cy="3514725"/>
          </a:xfrm>
          <a:prstGeom prst="rect">
            <a:avLst/>
          </a:prstGeom>
          <a:solidFill>
            <a:srgbClr val="E7DEC9"/>
          </a:solidFill>
          <a:ln>
            <a:noFill/>
          </a:ln>
          <a:effectLst/>
        </p:spPr>
        <p:txBody>
          <a:bodyPr tIns="274320"/>
          <a:lstStyle>
            <a:lvl1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1pPr>
            <a:lvl2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5pPr>
            <a:lvl6pPr marL="25146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6pPr>
            <a:lvl7pPr marL="29718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7pPr>
            <a:lvl8pPr marL="34290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8pPr>
            <a:lvl9pPr marL="3886200" indent="-228600" defTabSz="45720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</a:tabLst>
              <a:defRPr>
                <a:solidFill>
                  <a:srgbClr val="000000"/>
                </a:solidFill>
                <a:latin typeface="Arial" charset="0"/>
                <a:ea typeface="DejaVu Sans" charset="0"/>
                <a:cs typeface="DejaVu Sans" charset="0"/>
              </a:defRPr>
            </a:lvl9pPr>
          </a:lstStyle>
          <a:p>
            <a:pPr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r>
              <a:rPr lang="zh-TW" altLang="zh-TW" sz="3200">
                <a:latin typeface="Gill Sans MT" charset="0"/>
                <a:ea typeface="微軟正黑體" charset="-120"/>
              </a:rPr>
              <a:t>按一下圖示以新增圖片</a:t>
            </a:r>
          </a:p>
        </p:txBody>
      </p:sp>
      <p:sp>
        <p:nvSpPr>
          <p:cNvPr id="9224" name="Freeform 7"/>
          <p:cNvSpPr>
            <a:spLocks noChangeArrowheads="1"/>
          </p:cNvSpPr>
          <p:nvPr/>
        </p:nvSpPr>
        <p:spPr bwMode="auto">
          <a:xfrm rot="-2160000">
            <a:off x="528638" y="955675"/>
            <a:ext cx="914400" cy="204788"/>
          </a:xfrm>
          <a:custGeom>
            <a:avLst/>
            <a:gdLst>
              <a:gd name="T0" fmla="*/ 0 w 1"/>
              <a:gd name="T1" fmla="*/ 0 h 1"/>
              <a:gd name="T2" fmla="*/ 2147483646 w 1"/>
              <a:gd name="T3" fmla="*/ 0 h 1"/>
              <a:gd name="T4" fmla="*/ 2147483646 w 1"/>
              <a:gd name="T5" fmla="*/ 2147483646 h 1"/>
              <a:gd name="T6" fmla="*/ 0 w 1"/>
              <a:gd name="T7" fmla="*/ 2147483646 h 1"/>
              <a:gd name="T8" fmla="*/ 0 60000 65536"/>
              <a:gd name="T9" fmla="*/ 0 60000 65536"/>
              <a:gd name="T10" fmla="*/ 0 60000 65536"/>
              <a:gd name="T11" fmla="*/ 0 60000 65536"/>
              <a:gd name="T12" fmla="*/ 0 w 1"/>
              <a:gd name="T13" fmla="*/ 0 h 1"/>
              <a:gd name="T14" fmla="*/ 1 w 1"/>
              <a:gd name="T15" fmla="*/ 1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" h="1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rgbClr val="FBFBFB">
              <a:alpha val="45097"/>
            </a:srgbClr>
          </a:solidFill>
          <a:ln w="6480" cap="flat">
            <a:solidFill>
              <a:srgbClr val="FFFFFF"/>
            </a:solidFill>
            <a:round/>
            <a:headEnd/>
            <a:tailEnd/>
          </a:ln>
          <a:effectLst>
            <a:outerShdw dist="25364" dir="3324463" algn="ctr" rotWithShape="0">
              <a:srgbClr val="EBDAB1">
                <a:alpha val="40033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225" name="Freeform 8"/>
          <p:cNvSpPr>
            <a:spLocks noChangeArrowheads="1"/>
          </p:cNvSpPr>
          <p:nvPr/>
        </p:nvSpPr>
        <p:spPr bwMode="auto">
          <a:xfrm rot="2100000" flipH="1">
            <a:off x="6672263" y="936625"/>
            <a:ext cx="866775" cy="204788"/>
          </a:xfrm>
          <a:custGeom>
            <a:avLst/>
            <a:gdLst>
              <a:gd name="T0" fmla="*/ 0 w 1"/>
              <a:gd name="T1" fmla="*/ 0 h 1"/>
              <a:gd name="T2" fmla="*/ 2147483646 w 1"/>
              <a:gd name="T3" fmla="*/ 0 h 1"/>
              <a:gd name="T4" fmla="*/ 2147483646 w 1"/>
              <a:gd name="T5" fmla="*/ 2147483646 h 1"/>
              <a:gd name="T6" fmla="*/ 0 w 1"/>
              <a:gd name="T7" fmla="*/ 2147483646 h 1"/>
              <a:gd name="T8" fmla="*/ 0 60000 65536"/>
              <a:gd name="T9" fmla="*/ 0 60000 65536"/>
              <a:gd name="T10" fmla="*/ 0 60000 65536"/>
              <a:gd name="T11" fmla="*/ 0 60000 65536"/>
              <a:gd name="T12" fmla="*/ 0 w 1"/>
              <a:gd name="T13" fmla="*/ 0 h 1"/>
              <a:gd name="T14" fmla="*/ 1 w 1"/>
              <a:gd name="T15" fmla="*/ 1 h 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" h="1">
                <a:moveTo>
                  <a:pt x="0" y="0"/>
                </a:moveTo>
                <a:lnTo>
                  <a:pt x="1" y="0"/>
                </a:lnTo>
                <a:lnTo>
                  <a:pt x="1" y="1"/>
                </a:lnTo>
                <a:lnTo>
                  <a:pt x="0" y="1"/>
                </a:lnTo>
                <a:lnTo>
                  <a:pt x="0" y="0"/>
                </a:lnTo>
                <a:close/>
              </a:path>
            </a:pathLst>
          </a:custGeom>
          <a:solidFill>
            <a:srgbClr val="FBFBFB">
              <a:alpha val="45097"/>
            </a:srgbClr>
          </a:solidFill>
          <a:ln w="6480" cap="flat">
            <a:solidFill>
              <a:srgbClr val="FFFFFF"/>
            </a:solidFill>
            <a:round/>
            <a:headEnd/>
            <a:tailEnd/>
          </a:ln>
          <a:effectLst>
            <a:outerShdw dist="25364" dir="3324463" algn="ctr" rotWithShape="0">
              <a:srgbClr val="E7DEC9">
                <a:alpha val="20044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9226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17600" y="4800600"/>
            <a:ext cx="5891213" cy="7604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按一下以編輯母片文字樣式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15" r:id="rId1"/>
    <p:sldLayoutId id="2147484816" r:id="rId2"/>
    <p:sldLayoutId id="2147484817" r:id="rId3"/>
    <p:sldLayoutId id="2147484818" r:id="rId4"/>
    <p:sldLayoutId id="2147484819" r:id="rId5"/>
    <p:sldLayoutId id="2147484820" r:id="rId6"/>
    <p:sldLayoutId id="2147484821" r:id="rId7"/>
    <p:sldLayoutId id="2147484822" r:id="rId8"/>
    <p:sldLayoutId id="2147484823" r:id="rId9"/>
    <p:sldLayoutId id="2147484824" r:id="rId10"/>
    <p:sldLayoutId id="2147484825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Freeform 1"/>
          <p:cNvSpPr>
            <a:spLocks noChangeArrowheads="1"/>
          </p:cNvSpPr>
          <p:nvPr/>
        </p:nvSpPr>
        <p:spPr bwMode="auto">
          <a:xfrm>
            <a:off x="-1087438" y="-815975"/>
            <a:ext cx="2185988" cy="1638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56 w 21600"/>
              <a:gd name="T31" fmla="*/ 58 h 21600"/>
              <a:gd name="T32" fmla="*/ 57 w 21600"/>
              <a:gd name="T33" fmla="*/ 59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91" y="92"/>
                </a:moveTo>
                <a:lnTo>
                  <a:pt x="125" y="126"/>
                </a:lnTo>
                <a:cubicBezTo>
                  <a:pt x="125" y="126"/>
                  <a:pt x="125" y="126"/>
                  <a:pt x="125" y="126"/>
                </a:cubicBezTo>
                <a:lnTo>
                  <a:pt x="129" y="130"/>
                </a:lnTo>
                <a:cubicBezTo>
                  <a:pt x="129" y="130"/>
                  <a:pt x="129" y="129"/>
                  <a:pt x="130" y="130"/>
                </a:cubicBezTo>
                <a:cubicBezTo>
                  <a:pt x="130" y="130"/>
                  <a:pt x="131" y="130"/>
                  <a:pt x="131" y="131"/>
                </a:cubicBezTo>
                <a:cubicBezTo>
                  <a:pt x="131" y="131"/>
                  <a:pt x="130" y="132"/>
                  <a:pt x="130" y="132"/>
                </a:cubicBezTo>
                <a:cubicBezTo>
                  <a:pt x="129" y="132"/>
                  <a:pt x="129" y="131"/>
                  <a:pt x="129" y="131"/>
                </a:cubicBezTo>
                <a:cubicBezTo>
                  <a:pt x="128" y="130"/>
                  <a:pt x="129" y="130"/>
                  <a:pt x="129" y="130"/>
                </a:cubicBezTo>
                <a:lnTo>
                  <a:pt x="39" y="38"/>
                </a:lnTo>
                <a:lnTo>
                  <a:pt x="91" y="92"/>
                </a:lnTo>
                <a:close/>
              </a:path>
            </a:pathLst>
          </a:custGeom>
          <a:solidFill>
            <a:srgbClr val="FEFAF4">
              <a:alpha val="32941"/>
            </a:srgbClr>
          </a:solidFill>
          <a:ln w="3240" cap="flat">
            <a:solidFill>
              <a:srgbClr val="D2C39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43" name="Freeform 3"/>
          <p:cNvSpPr>
            <a:spLocks noChangeArrowheads="1"/>
          </p:cNvSpPr>
          <p:nvPr/>
        </p:nvSpPr>
        <p:spPr bwMode="auto">
          <a:xfrm rot="2340000">
            <a:off x="244475" y="1054100"/>
            <a:ext cx="1500188" cy="11033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2147483646 h 21600"/>
              <a:gd name="T26" fmla="*/ 2147483646 w 21600"/>
              <a:gd name="T27" fmla="*/ 2147483646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 w 21600"/>
              <a:gd name="T43" fmla="*/ 51 h 21600"/>
              <a:gd name="T44" fmla="*/ 50 w 21600"/>
              <a:gd name="T45" fmla="*/ 52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1" y="27"/>
                </a:moveTo>
                <a:lnTo>
                  <a:pt x="92" y="93"/>
                </a:lnTo>
                <a:cubicBezTo>
                  <a:pt x="92" y="93"/>
                  <a:pt x="92" y="93"/>
                  <a:pt x="92" y="93"/>
                </a:cubicBezTo>
                <a:lnTo>
                  <a:pt x="96" y="97"/>
                </a:lnTo>
                <a:cubicBezTo>
                  <a:pt x="96" y="97"/>
                  <a:pt x="96" y="97"/>
                  <a:pt x="96" y="97"/>
                </a:cubicBezTo>
                <a:lnTo>
                  <a:pt x="11" y="27"/>
                </a:lnTo>
                <a:close/>
                <a:moveTo>
                  <a:pt x="33" y="27"/>
                </a:moveTo>
                <a:lnTo>
                  <a:pt x="132" y="133"/>
                </a:lnTo>
                <a:cubicBezTo>
                  <a:pt x="132" y="133"/>
                  <a:pt x="132" y="133"/>
                  <a:pt x="132" y="133"/>
                </a:cubicBezTo>
                <a:lnTo>
                  <a:pt x="136" y="137"/>
                </a:lnTo>
                <a:cubicBezTo>
                  <a:pt x="136" y="137"/>
                  <a:pt x="136" y="136"/>
                  <a:pt x="137" y="137"/>
                </a:cubicBezTo>
                <a:cubicBezTo>
                  <a:pt x="137" y="137"/>
                  <a:pt x="138" y="137"/>
                  <a:pt x="138" y="138"/>
                </a:cubicBezTo>
                <a:cubicBezTo>
                  <a:pt x="138" y="138"/>
                  <a:pt x="137" y="139"/>
                  <a:pt x="137" y="139"/>
                </a:cubicBezTo>
                <a:cubicBezTo>
                  <a:pt x="136" y="139"/>
                  <a:pt x="136" y="138"/>
                  <a:pt x="136" y="138"/>
                </a:cubicBezTo>
                <a:cubicBezTo>
                  <a:pt x="135" y="137"/>
                  <a:pt x="136" y="137"/>
                  <a:pt x="136" y="137"/>
                </a:cubicBezTo>
                <a:lnTo>
                  <a:pt x="33" y="27"/>
                </a:lnTo>
                <a:close/>
              </a:path>
            </a:pathLst>
          </a:custGeom>
          <a:gradFill rotWithShape="0">
            <a:gsLst>
              <a:gs pos="0">
                <a:srgbClr val="B2B0AC"/>
              </a:gs>
              <a:gs pos="100000">
                <a:srgbClr val="8C8B89"/>
              </a:gs>
            </a:gsLst>
            <a:path path="rect">
              <a:fillToRect l="507999" t="-50000" r="-407999" b="150000"/>
            </a:path>
          </a:gradFill>
          <a:ln w="7200" cap="flat">
            <a:solidFill>
              <a:srgbClr val="C7B791"/>
            </a:solidFill>
            <a:round/>
            <a:headEnd/>
            <a:tailEnd/>
          </a:ln>
          <a:effectLst>
            <a:outerShdw dist="14935" dir="4477425" algn="ctr" rotWithShape="0">
              <a:srgbClr val="564F3F">
                <a:alpha val="35036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44" name="Freeform 4"/>
          <p:cNvSpPr>
            <a:spLocks noChangeArrowheads="1"/>
          </p:cNvSpPr>
          <p:nvPr/>
        </p:nvSpPr>
        <p:spPr bwMode="auto">
          <a:xfrm>
            <a:off x="1350963" y="0"/>
            <a:ext cx="10841037" cy="6858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45" name="Freeform 5"/>
          <p:cNvSpPr>
            <a:spLocks noChangeArrowheads="1"/>
          </p:cNvSpPr>
          <p:nvPr/>
        </p:nvSpPr>
        <p:spPr bwMode="auto">
          <a:xfrm>
            <a:off x="1352550" y="0"/>
            <a:ext cx="96838" cy="6858000"/>
          </a:xfrm>
          <a:custGeom>
            <a:avLst/>
            <a:gdLst>
              <a:gd name="T0" fmla="*/ 0 w 21600"/>
              <a:gd name="T1" fmla="*/ 0 h 21600"/>
              <a:gd name="T2" fmla="*/ 786326725 w 21600"/>
              <a:gd name="T3" fmla="*/ 0 h 21600"/>
              <a:gd name="T4" fmla="*/ 786326725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>
            <a:outerShdw dist="38160" dir="10800000" algn="ctr" rotWithShape="0">
              <a:srgbClr val="706B5F">
                <a:alpha val="25040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14525" y="274638"/>
            <a:ext cx="9996488" cy="1141412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14525" y="1447800"/>
            <a:ext cx="9996488" cy="47990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按一下以編輯母片文字樣式</a:t>
            </a:r>
          </a:p>
          <a:p>
            <a:pPr lvl="1"/>
            <a:r>
              <a:rPr lang="zh-TW" altLang="en-GB" smtClean="0"/>
              <a:t>第二層</a:t>
            </a:r>
          </a:p>
          <a:p>
            <a:pPr lvl="2"/>
            <a:r>
              <a:rPr lang="zh-TW" altLang="en-GB" smtClean="0"/>
              <a:t>第三層</a:t>
            </a:r>
          </a:p>
          <a:p>
            <a:pPr lvl="3"/>
            <a:r>
              <a:rPr lang="zh-TW" altLang="en-GB" smtClean="0"/>
              <a:t>第四層</a:t>
            </a:r>
          </a:p>
          <a:p>
            <a:pPr lvl="4"/>
            <a:r>
              <a:rPr lang="zh-TW" altLang="en-GB" smtClean="0"/>
              <a:t>第五層</a:t>
            </a:r>
          </a:p>
        </p:txBody>
      </p:sp>
      <p:sp>
        <p:nvSpPr>
          <p:cNvPr id="11272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11274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A1EEDC7A-4A38-4A2C-842F-D562A10F877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6" r:id="rId1"/>
    <p:sldLayoutId id="2147484827" r:id="rId2"/>
    <p:sldLayoutId id="2147484828" r:id="rId3"/>
    <p:sldLayoutId id="2147484829" r:id="rId4"/>
    <p:sldLayoutId id="2147484830" r:id="rId5"/>
    <p:sldLayoutId id="2147484831" r:id="rId6"/>
    <p:sldLayoutId id="2147484832" r:id="rId7"/>
    <p:sldLayoutId id="2147484833" r:id="rId8"/>
    <p:sldLayoutId id="2147484834" r:id="rId9"/>
    <p:sldLayoutId id="2147484835" r:id="rId10"/>
    <p:sldLayoutId id="2147484836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reeform 1"/>
          <p:cNvSpPr>
            <a:spLocks noChangeArrowheads="1"/>
          </p:cNvSpPr>
          <p:nvPr/>
        </p:nvSpPr>
        <p:spPr bwMode="auto">
          <a:xfrm>
            <a:off x="-1087438" y="-815975"/>
            <a:ext cx="2185988" cy="16383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56 w 21600"/>
              <a:gd name="T31" fmla="*/ 58 h 21600"/>
              <a:gd name="T32" fmla="*/ 57 w 21600"/>
              <a:gd name="T33" fmla="*/ 59 h 2160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00" h="21600">
                <a:moveTo>
                  <a:pt x="91" y="92"/>
                </a:moveTo>
                <a:lnTo>
                  <a:pt x="125" y="126"/>
                </a:lnTo>
                <a:cubicBezTo>
                  <a:pt x="125" y="126"/>
                  <a:pt x="125" y="126"/>
                  <a:pt x="125" y="126"/>
                </a:cubicBezTo>
                <a:lnTo>
                  <a:pt x="129" y="130"/>
                </a:lnTo>
                <a:cubicBezTo>
                  <a:pt x="129" y="130"/>
                  <a:pt x="129" y="129"/>
                  <a:pt x="130" y="130"/>
                </a:cubicBezTo>
                <a:cubicBezTo>
                  <a:pt x="130" y="130"/>
                  <a:pt x="131" y="130"/>
                  <a:pt x="131" y="131"/>
                </a:cubicBezTo>
                <a:cubicBezTo>
                  <a:pt x="131" y="131"/>
                  <a:pt x="130" y="132"/>
                  <a:pt x="130" y="132"/>
                </a:cubicBezTo>
                <a:cubicBezTo>
                  <a:pt x="129" y="132"/>
                  <a:pt x="129" y="131"/>
                  <a:pt x="129" y="131"/>
                </a:cubicBezTo>
                <a:cubicBezTo>
                  <a:pt x="128" y="130"/>
                  <a:pt x="129" y="130"/>
                  <a:pt x="129" y="130"/>
                </a:cubicBezTo>
                <a:lnTo>
                  <a:pt x="39" y="38"/>
                </a:lnTo>
                <a:lnTo>
                  <a:pt x="91" y="92"/>
                </a:lnTo>
                <a:close/>
              </a:path>
            </a:pathLst>
          </a:custGeom>
          <a:solidFill>
            <a:srgbClr val="FEFAF4">
              <a:alpha val="32941"/>
            </a:srgbClr>
          </a:solidFill>
          <a:ln w="3240" cap="flat">
            <a:solidFill>
              <a:srgbClr val="D2C39E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267" name="Freeform 3"/>
          <p:cNvSpPr>
            <a:spLocks noChangeArrowheads="1"/>
          </p:cNvSpPr>
          <p:nvPr/>
        </p:nvSpPr>
        <p:spPr bwMode="auto">
          <a:xfrm rot="2340000">
            <a:off x="244475" y="1054100"/>
            <a:ext cx="1500188" cy="1103313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2147483646 w 21600"/>
              <a:gd name="T17" fmla="*/ 2147483646 h 21600"/>
              <a:gd name="T18" fmla="*/ 2147483646 w 21600"/>
              <a:gd name="T19" fmla="*/ 2147483646 h 21600"/>
              <a:gd name="T20" fmla="*/ 2147483646 w 21600"/>
              <a:gd name="T21" fmla="*/ 2147483646 h 21600"/>
              <a:gd name="T22" fmla="*/ 2147483646 w 21600"/>
              <a:gd name="T23" fmla="*/ 2147483646 h 21600"/>
              <a:gd name="T24" fmla="*/ 2147483646 w 21600"/>
              <a:gd name="T25" fmla="*/ 2147483646 h 21600"/>
              <a:gd name="T26" fmla="*/ 2147483646 w 21600"/>
              <a:gd name="T27" fmla="*/ 2147483646 h 21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49 w 21600"/>
              <a:gd name="T43" fmla="*/ 51 h 21600"/>
              <a:gd name="T44" fmla="*/ 50 w 21600"/>
              <a:gd name="T45" fmla="*/ 52 h 216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1600" h="21600">
                <a:moveTo>
                  <a:pt x="11" y="27"/>
                </a:moveTo>
                <a:lnTo>
                  <a:pt x="92" y="93"/>
                </a:lnTo>
                <a:cubicBezTo>
                  <a:pt x="92" y="93"/>
                  <a:pt x="92" y="93"/>
                  <a:pt x="92" y="93"/>
                </a:cubicBezTo>
                <a:lnTo>
                  <a:pt x="96" y="97"/>
                </a:lnTo>
                <a:cubicBezTo>
                  <a:pt x="96" y="97"/>
                  <a:pt x="96" y="97"/>
                  <a:pt x="96" y="97"/>
                </a:cubicBezTo>
                <a:lnTo>
                  <a:pt x="11" y="27"/>
                </a:lnTo>
                <a:close/>
                <a:moveTo>
                  <a:pt x="33" y="27"/>
                </a:moveTo>
                <a:lnTo>
                  <a:pt x="132" y="133"/>
                </a:lnTo>
                <a:cubicBezTo>
                  <a:pt x="132" y="133"/>
                  <a:pt x="132" y="133"/>
                  <a:pt x="132" y="133"/>
                </a:cubicBezTo>
                <a:lnTo>
                  <a:pt x="136" y="137"/>
                </a:lnTo>
                <a:cubicBezTo>
                  <a:pt x="136" y="137"/>
                  <a:pt x="136" y="136"/>
                  <a:pt x="137" y="137"/>
                </a:cubicBezTo>
                <a:cubicBezTo>
                  <a:pt x="137" y="137"/>
                  <a:pt x="138" y="137"/>
                  <a:pt x="138" y="138"/>
                </a:cubicBezTo>
                <a:cubicBezTo>
                  <a:pt x="138" y="138"/>
                  <a:pt x="137" y="139"/>
                  <a:pt x="137" y="139"/>
                </a:cubicBezTo>
                <a:cubicBezTo>
                  <a:pt x="136" y="139"/>
                  <a:pt x="136" y="138"/>
                  <a:pt x="136" y="138"/>
                </a:cubicBezTo>
                <a:cubicBezTo>
                  <a:pt x="135" y="137"/>
                  <a:pt x="136" y="137"/>
                  <a:pt x="136" y="137"/>
                </a:cubicBezTo>
                <a:lnTo>
                  <a:pt x="33" y="27"/>
                </a:lnTo>
                <a:close/>
              </a:path>
            </a:pathLst>
          </a:custGeom>
          <a:gradFill rotWithShape="0">
            <a:gsLst>
              <a:gs pos="0">
                <a:srgbClr val="B2B0AC"/>
              </a:gs>
              <a:gs pos="100000">
                <a:srgbClr val="8C8B89"/>
              </a:gs>
            </a:gsLst>
            <a:path path="rect">
              <a:fillToRect l="507999" t="-50000" r="-407999" b="150000"/>
            </a:path>
          </a:gradFill>
          <a:ln w="7200" cap="flat">
            <a:solidFill>
              <a:srgbClr val="C7B791"/>
            </a:solidFill>
            <a:round/>
            <a:headEnd/>
            <a:tailEnd/>
          </a:ln>
          <a:effectLst>
            <a:outerShdw dist="14935" dir="4477425" algn="ctr" rotWithShape="0">
              <a:srgbClr val="564F3F">
                <a:alpha val="35036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268" name="Freeform 4"/>
          <p:cNvSpPr>
            <a:spLocks noChangeArrowheads="1"/>
          </p:cNvSpPr>
          <p:nvPr/>
        </p:nvSpPr>
        <p:spPr bwMode="auto">
          <a:xfrm>
            <a:off x="1350963" y="0"/>
            <a:ext cx="10841037" cy="6858000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269" name="Freeform 5"/>
          <p:cNvSpPr>
            <a:spLocks noChangeArrowheads="1"/>
          </p:cNvSpPr>
          <p:nvPr/>
        </p:nvSpPr>
        <p:spPr bwMode="auto">
          <a:xfrm>
            <a:off x="1352550" y="0"/>
            <a:ext cx="96838" cy="6858000"/>
          </a:xfrm>
          <a:custGeom>
            <a:avLst/>
            <a:gdLst>
              <a:gd name="T0" fmla="*/ 0 w 21600"/>
              <a:gd name="T1" fmla="*/ 0 h 21600"/>
              <a:gd name="T2" fmla="*/ 786326725 w 21600"/>
              <a:gd name="T3" fmla="*/ 0 h 21600"/>
              <a:gd name="T4" fmla="*/ 786326725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round/>
            <a:headEnd/>
            <a:tailEnd/>
          </a:ln>
          <a:effectLst>
            <a:outerShdw dist="38160" dir="10800000" algn="ctr" rotWithShape="0">
              <a:srgbClr val="706B5F">
                <a:alpha val="25040"/>
              </a:srgbClr>
            </a:outerShdw>
          </a:effec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0" y="274638"/>
            <a:ext cx="2436813" cy="5849937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eaVert" wrap="square" lIns="91440" tIns="45720" rIns="91440" bIns="45720" numCol="1" anchor="t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按一下以編輯母片標題樣式</a:t>
            </a:r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274638"/>
            <a:ext cx="7415213" cy="5849937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GB" smtClean="0"/>
              <a:t>按一下以編輯母片文字樣式</a:t>
            </a:r>
          </a:p>
          <a:p>
            <a:pPr lvl="1"/>
            <a:r>
              <a:rPr lang="zh-TW" altLang="en-GB" smtClean="0"/>
              <a:t>第二層</a:t>
            </a:r>
          </a:p>
          <a:p>
            <a:pPr lvl="2"/>
            <a:r>
              <a:rPr lang="zh-TW" altLang="en-GB" smtClean="0"/>
              <a:t>第三層</a:t>
            </a:r>
          </a:p>
          <a:p>
            <a:pPr lvl="3"/>
            <a:r>
              <a:rPr lang="zh-TW" altLang="en-GB" smtClean="0"/>
              <a:t>第四層</a:t>
            </a:r>
          </a:p>
          <a:p>
            <a:pPr lvl="4"/>
            <a:r>
              <a:rPr lang="zh-TW" altLang="en-GB" smtClean="0"/>
              <a:t>第五層</a:t>
            </a: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4775200" y="6305550"/>
            <a:ext cx="28432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 sz="1200">
                <a:solidFill>
                  <a:srgbClr val="B5A788"/>
                </a:solidFill>
                <a:latin typeface="Gill Sans MT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7620000" y="6305550"/>
            <a:ext cx="3860800" cy="4762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zh-TW" altLang="en-US">
              <a:ea typeface="新細明體" pitchFamily="18" charset="-120"/>
            </a:endParaRP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11483975" y="6305550"/>
            <a:ext cx="608013" cy="4746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</a:tabLst>
              <a:defRPr sz="1200">
                <a:solidFill>
                  <a:srgbClr val="B5A788"/>
                </a:solidFill>
                <a:latin typeface="Gill Sans MT" pitchFamily="34" charset="0"/>
                <a:ea typeface="新細明體" pitchFamily="18" charset="-120"/>
              </a:defRPr>
            </a:lvl1pPr>
          </a:lstStyle>
          <a:p>
            <a:fld id="{0FD22C57-7A0E-4B93-9E24-0F629A8E539C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7" r:id="rId1"/>
    <p:sldLayoutId id="2147484838" r:id="rId2"/>
    <p:sldLayoutId id="2147484839" r:id="rId3"/>
    <p:sldLayoutId id="2147484840" r:id="rId4"/>
    <p:sldLayoutId id="2147484841" r:id="rId5"/>
    <p:sldLayoutId id="2147484842" r:id="rId6"/>
    <p:sldLayoutId id="2147484843" r:id="rId7"/>
    <p:sldLayoutId id="2147484844" r:id="rId8"/>
    <p:sldLayoutId id="2147484845" r:id="rId9"/>
    <p:sldLayoutId id="2147484846" r:id="rId10"/>
    <p:sldLayoutId id="2147484847" r:id="rId11"/>
  </p:sldLayoutIdLst>
  <p:hf sldNum="0" hdr="0" ftr="0"/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25146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29718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34290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3886200" indent="-228600" algn="ctr" defTabSz="457200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 hangingPunct="0">
        <a:lnSpc>
          <a:spcPct val="9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1087438" y="-815975"/>
            <a:ext cx="2184401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/>
          </a:p>
        </p:txBody>
      </p:sp>
      <p:sp>
        <p:nvSpPr>
          <p:cNvPr id="8" name="橢圓 7"/>
          <p:cNvSpPr/>
          <p:nvPr/>
        </p:nvSpPr>
        <p:spPr>
          <a:xfrm>
            <a:off x="225425" y="20638"/>
            <a:ext cx="226853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FFFFFF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11" name="甜甜圈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FFFFFF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350963" y="0"/>
            <a:ext cx="1084103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FFFFFF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914525" y="274638"/>
            <a:ext cx="9996488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2297" name="文字版面配置區 8"/>
          <p:cNvSpPr>
            <a:spLocks noGrp="1"/>
          </p:cNvSpPr>
          <p:nvPr>
            <p:ph type="body" idx="1"/>
          </p:nvPr>
        </p:nvSpPr>
        <p:spPr bwMode="auto">
          <a:xfrm>
            <a:off x="1914525" y="1447800"/>
            <a:ext cx="9996488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6" charset="0"/>
              <a:buNone/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Arial" charset="0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r>
              <a:rPr lang="en-US" altLang="zh-TW"/>
              <a:t>7/10/24</a:t>
            </a:r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>
                <a:solidFill>
                  <a:srgbClr val="AAA393"/>
                </a:solidFill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11485563" y="6305550"/>
            <a:ext cx="609600" cy="4762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defRPr sz="1200">
                <a:solidFill>
                  <a:srgbClr val="B5A788"/>
                </a:solidFill>
              </a:defRPr>
            </a:lvl1pPr>
          </a:lstStyle>
          <a:p>
            <a:fld id="{927E2E0C-ED60-47B9-8914-136C2BEEA1C3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5" name="矩形 14"/>
          <p:cNvSpPr/>
          <p:nvPr/>
        </p:nvSpPr>
        <p:spPr bwMode="invGray">
          <a:xfrm>
            <a:off x="1352550" y="0"/>
            <a:ext cx="984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endParaRPr lang="en-US" altLang="zh-TW">
              <a:solidFill>
                <a:srgbClr val="FFFFFF"/>
              </a:solidFill>
              <a:ea typeface="新細明體" panose="02020500000000000000" pitchFamily="18" charset="-120"/>
              <a:cs typeface="DejaVu Sans" panose="020B0603030804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8" r:id="rId1"/>
    <p:sldLayoutId id="2147484849" r:id="rId2"/>
    <p:sldLayoutId id="2147484850" r:id="rId3"/>
    <p:sldLayoutId id="2147484851" r:id="rId4"/>
    <p:sldLayoutId id="2147484852" r:id="rId5"/>
    <p:sldLayoutId id="2147484853" r:id="rId6"/>
    <p:sldLayoutId id="2147484854" r:id="rId7"/>
    <p:sldLayoutId id="2147484855" r:id="rId8"/>
    <p:sldLayoutId id="2147484856" r:id="rId9"/>
    <p:sldLayoutId id="2147484857" r:id="rId10"/>
    <p:sldLayoutId id="2147484858" r:id="rId11"/>
    <p:sldLayoutId id="2147484859" r:id="rId12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panose="020B0502020104020203" pitchFamily="34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23542;&#23229;&#24118;&#23401;&#21435;&#30475;&#29273;%201&#27506;&#22899;&#23344;&#34987;&#29544;&#30041;&#36554;&#20839;&#12300;&#28114;&#21426;&#21741;&#29105;&#26248;&#12301;newsebc%20-%20&#26481;&#26862;&#26032;&#32862;%20CH51%20(720p,%20h264).mp4" TargetMode="External"/><Relationship Id="rId2" Type="http://schemas.openxmlformats.org/officeDocument/2006/relationships/hyperlink" Target="&#22825;&#29105;&#27880;&#24847;&#65281;&#29544;&#23621;&#30007;&#23376;&#26127;&#36855;&#22312;&#23478;%20&#25937;&#35703;&#20154;&#21729;&#19968;&#37327;&#32819;&#28331;&#30332;&#29694;&#39636;&#28331;&#31455;&#36948;41.2&#24230;%20&#37291;&#24107;&#35686;&#21578;&#65306;&#39636;&#28331;&#36229;&#36942;40&#24230;&#33509;&#25345;&#32396;&#26178;&#38291;&#36942;&#38263;&#24656;&#24341;&#22810;&#37325;&#22120;&#23448;&#34928;&#31469;&#9474;&#35352;&#32773;%20&#24278;&#22283;&#38596;%20&#26519;&#26118;&#24950;%20&#26366;&#24314;&#21235;&#9474;&#12304;LIVE&#22823;&#29694;&#22580;&#12305;20200715&#9474;&#19977;&#31435;&#26032;&#32862;&#21488;.mp4" TargetMode="Externa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3.xml"/><Relationship Id="rId5" Type="http://schemas.openxmlformats.org/officeDocument/2006/relationships/hyperlink" Target="cpr/CPR&#36039;&#26009;/&#35413;&#20272;&#24847;&#35672;.mp4" TargetMode="Externa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8.xml"/><Relationship Id="rId4" Type="http://schemas.openxmlformats.org/officeDocument/2006/relationships/hyperlink" Target="cpr/CPR&#36039;&#26009;/MP4/&#35413;&#20272;&#21628;&#21560;%20-%20Converted%20with%20FlexClip.mp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22.png"/><Relationship Id="rId4" Type="http://schemas.openxmlformats.org/officeDocument/2006/relationships/hyperlink" Target="cpr/CPR&#36039;&#26009;/cpr&#21407;&#29702;.mp4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8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3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cpr/CPR&#36039;&#26009;/MP4/AED&#38651;&#25802;&#21407;&#29702;.mp4" TargetMode="External"/><Relationship Id="rId1" Type="http://schemas.openxmlformats.org/officeDocument/2006/relationships/slideLayout" Target="../slideLayouts/slideLayout1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3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cpr/CPR&#36039;&#26009;/AED&#25805;&#20316;&#26178;,&#35531;&#19981;&#35201;&#38568;&#24847;&#38752;&#36817;&#30070;&#35948;&#38538;&#21451;.mp4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2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3000375" y="1341438"/>
            <a:ext cx="7896225" cy="2387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</a:tabLst>
            </a:pPr>
            <a:r>
              <a:rPr lang="en-US" altLang="zh-TW" sz="60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60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60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初級救護與自救</a:t>
            </a:r>
            <a:endParaRPr lang="zh-TW" altLang="zh-TW" sz="600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3575050" y="3213100"/>
            <a:ext cx="5187950" cy="1296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lnSpc>
                <a:spcPct val="12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</a:pPr>
            <a:r>
              <a:rPr lang="zh-TW" altLang="en-US" sz="40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湖西分隊</a:t>
            </a:r>
            <a:endParaRPr lang="en-US" altLang="zh-TW" sz="4000" b="1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lnSpc>
                <a:spcPct val="12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</a:tabLst>
            </a:pPr>
            <a:r>
              <a:rPr lang="zh-TW" altLang="en-US" sz="40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隊員</a:t>
            </a:r>
            <a:r>
              <a:rPr lang="en-US" altLang="zh-TW" sz="40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 sz="4000" b="1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洪瑞澤</a:t>
            </a:r>
            <a:endParaRPr lang="zh-TW" altLang="zh-TW" sz="4000" b="1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87488" y="549275"/>
            <a:ext cx="10971212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/>
            </a:pPr>
            <a:r>
              <a:rPr lang="zh-TW" alt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熱傷害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5675" y="1484313"/>
            <a:ext cx="583247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76" name="文字方塊 5"/>
          <p:cNvSpPr txBox="1">
            <a:spLocks noChangeArrowheads="1"/>
          </p:cNvSpPr>
          <p:nvPr/>
        </p:nvSpPr>
        <p:spPr bwMode="auto">
          <a:xfrm>
            <a:off x="3863975" y="6103938"/>
            <a:ext cx="53736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TW" altLang="en-US"/>
              <a:t>資料來源</a:t>
            </a:r>
            <a:r>
              <a:rPr lang="en-US" altLang="zh-TW"/>
              <a:t>:https://health99.hpa.gov.tw/material/3293</a:t>
            </a: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20788" y="692150"/>
            <a:ext cx="10971212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/>
            </a:pPr>
            <a:r>
              <a:rPr lang="zh-TW" alt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什麼是熱傷害</a:t>
            </a:r>
            <a:r>
              <a:rPr lang="en-US" altLang="zh-TW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?</a:t>
            </a:r>
            <a:endParaRPr lang="zh-TW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6050" y="1989138"/>
            <a:ext cx="9745663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90650" y="260350"/>
            <a:ext cx="10971213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/>
            </a:pPr>
            <a:r>
              <a:rPr lang="zh-TW" alt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熱傷害的程度與種類</a:t>
            </a:r>
            <a:r>
              <a:rPr lang="en-US" altLang="zh-TW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?</a:t>
            </a:r>
            <a:endParaRPr lang="zh-TW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0723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30724" name="文字版面配置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7/10/24</a:t>
            </a:r>
          </a:p>
        </p:txBody>
      </p:sp>
      <p:pic>
        <p:nvPicPr>
          <p:cNvPr id="307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3025" y="1484313"/>
            <a:ext cx="9412288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58925" y="438150"/>
            <a:ext cx="10971213" cy="1143000"/>
          </a:xfrm>
        </p:spPr>
        <p:txBody>
          <a:bodyPr/>
          <a:lstStyle/>
          <a:p>
            <a:pPr>
              <a:defRPr/>
            </a:pPr>
            <a:r>
              <a:rPr lang="zh-TW" alt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熱中暑的嚴重性</a:t>
            </a:r>
            <a:r>
              <a:rPr lang="en-US" altLang="zh-TW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?</a:t>
            </a:r>
            <a:endParaRPr lang="zh-TW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1747" name="文字版面配置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TW" altLang="en-US" smtClean="0"/>
          </a:p>
        </p:txBody>
      </p:sp>
      <p:pic>
        <p:nvPicPr>
          <p:cNvPr id="3174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6050" y="1557338"/>
            <a:ext cx="10217150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直線接點 6"/>
          <p:cNvCxnSpPr/>
          <p:nvPr/>
        </p:nvCxnSpPr>
        <p:spPr>
          <a:xfrm>
            <a:off x="3863975" y="3716338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5232400" y="3789363"/>
            <a:ext cx="2159000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3025" y="635000"/>
            <a:ext cx="10971213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/>
            </a:pPr>
            <a:r>
              <a:rPr lang="zh-TW" alt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那些人容易受到熱傷害</a:t>
            </a:r>
            <a:r>
              <a:rPr lang="en-US" altLang="zh-TW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?</a:t>
            </a:r>
            <a:endParaRPr lang="zh-TW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8275" y="1773238"/>
            <a:ext cx="9317038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20788" y="334963"/>
            <a:ext cx="10971212" cy="1143000"/>
          </a:xfrm>
        </p:spPr>
        <p:txBody>
          <a:bodyPr/>
          <a:lstStyle/>
          <a:p>
            <a:pPr>
              <a:defRPr/>
            </a:pPr>
            <a:r>
              <a:rPr lang="zh-TW" alt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如何預防熱傷害</a:t>
            </a:r>
            <a:r>
              <a:rPr lang="en-US" altLang="zh-TW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?</a:t>
            </a:r>
            <a:endParaRPr lang="zh-TW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3795" name="內容版面配置區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33796" name="文字版面配置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TW" altLang="en-US" smtClean="0"/>
          </a:p>
        </p:txBody>
      </p:sp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7850" y="1498600"/>
            <a:ext cx="8424863" cy="441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直線接點 6"/>
          <p:cNvCxnSpPr/>
          <p:nvPr/>
        </p:nvCxnSpPr>
        <p:spPr>
          <a:xfrm>
            <a:off x="2279650" y="4365625"/>
            <a:ext cx="237648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/>
          <p:cNvCxnSpPr/>
          <p:nvPr/>
        </p:nvCxnSpPr>
        <p:spPr>
          <a:xfrm>
            <a:off x="2279650" y="4581525"/>
            <a:ext cx="1728788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343025" y="908050"/>
            <a:ext cx="10971213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/>
            </a:pPr>
            <a:r>
              <a:rPr lang="zh-TW" alt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待在室內也會中暑</a:t>
            </a:r>
            <a:r>
              <a:rPr lang="en-US" altLang="zh-TW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?</a:t>
            </a:r>
            <a:endParaRPr lang="zh-TW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4819" name="內容版面配置區 2"/>
          <p:cNvSpPr>
            <a:spLocks noGrp="1"/>
          </p:cNvSpPr>
          <p:nvPr>
            <p:ph sz="half" idx="1"/>
          </p:nvPr>
        </p:nvSpPr>
        <p:spPr>
          <a:xfrm>
            <a:off x="1343025" y="2205038"/>
            <a:ext cx="10585450" cy="3975100"/>
          </a:xfrm>
        </p:spPr>
        <p:txBody>
          <a:bodyPr/>
          <a:lstStyle/>
          <a:p>
            <a:r>
              <a:rPr lang="zh-TW" altLang="en-US" sz="240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DejaVu Sans" pitchFamily="34" charset="0"/>
              </a:rPr>
              <a:t>因為</a:t>
            </a:r>
            <a:r>
              <a:rPr lang="zh-TW" altLang="en-US" sz="240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DejaVu Sans" pitchFamily="34" charset="0"/>
                <a:hlinkClick r:id="rId2" action="ppaction://hlinkfile"/>
              </a:rPr>
              <a:t>空氣不流動</a:t>
            </a:r>
            <a:r>
              <a:rPr lang="zh-TW" altLang="en-US" sz="240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DejaVu Sans" pitchFamily="34" charset="0"/>
              </a:rPr>
              <a:t>，散熱速度下降，產熱速度大過於散熱速度，空間內的熱能無法排出，導致環境溫度不斷升高。</a:t>
            </a:r>
          </a:p>
          <a:p>
            <a:pPr>
              <a:buFont typeface="Wingdings 2" pitchFamily="18" charset="2"/>
              <a:buNone/>
            </a:pPr>
            <a:endParaRPr lang="zh-TW" altLang="en-US" sz="2400" smtClean="0">
              <a:solidFill>
                <a:srgbClr val="000000"/>
              </a:solidFill>
              <a:latin typeface="標楷體" pitchFamily="65" charset="-120"/>
              <a:ea typeface="標楷體" pitchFamily="65" charset="-120"/>
              <a:cs typeface="DejaVu Sans" pitchFamily="34" charset="0"/>
            </a:endParaRPr>
          </a:p>
        </p:txBody>
      </p:sp>
      <p:sp>
        <p:nvSpPr>
          <p:cNvPr id="34820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271588" y="4149725"/>
            <a:ext cx="10453687" cy="3975100"/>
          </a:xfrm>
        </p:spPr>
        <p:txBody>
          <a:bodyPr/>
          <a:lstStyle/>
          <a:p>
            <a:r>
              <a:rPr lang="zh-TW" altLang="en-US" sz="240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DejaVu Sans" pitchFamily="34" charset="0"/>
              </a:rPr>
              <a:t>在</a:t>
            </a:r>
            <a:r>
              <a:rPr lang="zh-TW" altLang="en-US" sz="240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DejaVu Sans" pitchFamily="34" charset="0"/>
                <a:hlinkClick r:id="rId3" action="ppaction://hlinkfile"/>
              </a:rPr>
              <a:t>車輛停止</a:t>
            </a:r>
            <a:r>
              <a:rPr lang="zh-TW" altLang="en-US" sz="240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DejaVu Sans" pitchFamily="34" charset="0"/>
              </a:rPr>
              <a:t>時，就如同一個</a:t>
            </a:r>
            <a:r>
              <a:rPr lang="zh-TW" altLang="en-US" sz="240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DejaVu Sans" pitchFamily="34" charset="0"/>
              </a:rPr>
              <a:t>密閉的烤箱</a:t>
            </a:r>
            <a:r>
              <a:rPr lang="zh-TW" altLang="en-US" sz="2400" smtClean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DejaVu Sans" pitchFamily="34" charset="0"/>
              </a:rPr>
              <a:t>，車子經過高照的艷陽直射，車內又無通風，沒有對流的空氣造成車內溫度不斷上升。</a:t>
            </a:r>
          </a:p>
        </p:txBody>
      </p:sp>
      <p:pic>
        <p:nvPicPr>
          <p:cNvPr id="34821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32625" y="5011738"/>
            <a:ext cx="4464050" cy="156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4822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88163" y="2641600"/>
            <a:ext cx="2533650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243013" y="260350"/>
            <a:ext cx="10971212" cy="1143000"/>
          </a:xfrm>
        </p:spPr>
        <p:txBody>
          <a:bodyPr/>
          <a:lstStyle/>
          <a:p>
            <a:pPr>
              <a:defRPr/>
            </a:pPr>
            <a:r>
              <a:rPr lang="zh-TW" altLang="en-US" dirty="0"/>
              <a:t> </a:t>
            </a:r>
            <a:r>
              <a:rPr lang="zh-TW" altLang="en-US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遇到熱傷害怎麼處理</a:t>
            </a:r>
            <a:r>
              <a:rPr lang="en-US" altLang="zh-TW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?</a:t>
            </a:r>
            <a:endParaRPr lang="zh-TW" altLang="en-US" sz="4800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" name="日期版面配置區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/>
              <a:t>.7/10/24</a:t>
            </a:r>
          </a:p>
        </p:txBody>
      </p:sp>
      <p:pic>
        <p:nvPicPr>
          <p:cNvPr id="3584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9700" y="1557338"/>
            <a:ext cx="9374188" cy="394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74825" y="300038"/>
            <a:ext cx="10971213" cy="1143000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/>
            </a:pPr>
            <a:r>
              <a:rPr lang="zh-TW" altLang="en-US" sz="480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降溫</a:t>
            </a:r>
          </a:p>
        </p:txBody>
      </p:sp>
      <p:sp>
        <p:nvSpPr>
          <p:cNvPr id="36867" name="內容版面配置區 2"/>
          <p:cNvSpPr>
            <a:spLocks noGrp="1"/>
          </p:cNvSpPr>
          <p:nvPr>
            <p:ph sz="half" idx="1"/>
          </p:nvPr>
        </p:nvSpPr>
        <p:spPr>
          <a:xfrm>
            <a:off x="3071813" y="5949950"/>
            <a:ext cx="5408612" cy="455613"/>
          </a:xfrm>
        </p:spPr>
        <p:txBody>
          <a:bodyPr/>
          <a:lstStyle/>
          <a:p>
            <a:r>
              <a:rPr lang="zh-TW" altLang="en-US" sz="1400" smtClean="0"/>
              <a:t>資料來源</a:t>
            </a:r>
            <a:r>
              <a:rPr lang="en-US" altLang="zh-TW" sz="1400" smtClean="0"/>
              <a:t>https://health.ettoday.net/news/2535636</a:t>
            </a:r>
            <a:endParaRPr lang="zh-TW" altLang="en-US" sz="1400" smtClean="0"/>
          </a:p>
        </p:txBody>
      </p:sp>
      <p:sp>
        <p:nvSpPr>
          <p:cNvPr id="36868" name="文字版面配置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7/10/24</a:t>
            </a:r>
          </a:p>
        </p:txBody>
      </p:sp>
      <p:pic>
        <p:nvPicPr>
          <p:cNvPr id="36870" name="Picture 2" descr="▲▼ 中暑降溫。（圖／朱柏齡醫師提供）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7488" y="1412875"/>
            <a:ext cx="4824412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4" descr="▲▼中暑降溫。（圖／朱柏齡醫師提供）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3338" y="1443038"/>
            <a:ext cx="5257800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558925" y="908050"/>
            <a:ext cx="10971213" cy="1143000"/>
          </a:xfrm>
        </p:spPr>
        <p:txBody>
          <a:bodyPr/>
          <a:lstStyle/>
          <a:p>
            <a:pPr>
              <a:defRPr/>
            </a:pPr>
            <a:r>
              <a:rPr lang="en-US" altLang="zh-TW" dirty="0"/>
              <a:t>CPR&amp;AED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/>
              <a:t>7/10/24</a:t>
            </a:r>
          </a:p>
        </p:txBody>
      </p:sp>
      <p:pic>
        <p:nvPicPr>
          <p:cNvPr id="3789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7875" y="1700213"/>
            <a:ext cx="8353425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4525" y="2260600"/>
            <a:ext cx="9391650" cy="293370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89038"/>
            <a:ext cx="12192000" cy="1147762"/>
          </a:xfrm>
        </p:spPr>
        <p:txBody>
          <a:bodyPr vert="eaVert" lIns="91440" tIns="45720" rIns="91440" bIns="45720" anchorCtr="1"/>
          <a:lstStyle/>
          <a:p>
            <a:pPr eaLnBrk="1" fontAlgn="auto" hangingPunct="1"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/>
            </a:pPr>
            <a:r>
              <a:rPr lang="zh-TW" altLang="zh-TW" sz="48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鏈之命生</a:t>
            </a:r>
          </a:p>
        </p:txBody>
      </p:sp>
      <p:sp>
        <p:nvSpPr>
          <p:cNvPr id="38916" name="Freeform 3"/>
          <p:cNvSpPr>
            <a:spLocks noChangeArrowheads="1"/>
          </p:cNvSpPr>
          <p:nvPr/>
        </p:nvSpPr>
        <p:spPr bwMode="auto">
          <a:xfrm>
            <a:off x="1914525" y="2336800"/>
            <a:ext cx="4695825" cy="2778125"/>
          </a:xfrm>
          <a:custGeom>
            <a:avLst/>
            <a:gdLst>
              <a:gd name="T0" fmla="*/ 0 w 21600"/>
              <a:gd name="T1" fmla="*/ 0 h 21600"/>
              <a:gd name="T2" fmla="*/ 2147483646 w 21600"/>
              <a:gd name="T3" fmla="*/ 0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 w="76320" cap="flat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8917" name="Text Box 4"/>
          <p:cNvSpPr txBox="1">
            <a:spLocks noChangeArrowheads="1"/>
          </p:cNvSpPr>
          <p:nvPr/>
        </p:nvSpPr>
        <p:spPr bwMode="auto">
          <a:xfrm>
            <a:off x="4814888" y="5280025"/>
            <a:ext cx="6343650" cy="369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zh-TW" altLang="zh-TW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美國心臟醫學會</a:t>
            </a:r>
            <a:r>
              <a:rPr lang="en-US" altLang="zh-TW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2020</a:t>
            </a:r>
            <a:r>
              <a:rPr lang="zh-TW" altLang="zh-TW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年指引</a:t>
            </a:r>
          </a:p>
        </p:txBody>
      </p:sp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2150" y="2220913"/>
            <a:ext cx="3962400" cy="36131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</p:pic>
      <p:sp>
        <p:nvSpPr>
          <p:cNvPr id="40963" name="Text Box 2"/>
          <p:cNvSpPr txBox="1">
            <a:spLocks noChangeArrowheads="1"/>
          </p:cNvSpPr>
          <p:nvPr/>
        </p:nvSpPr>
        <p:spPr bwMode="auto">
          <a:xfrm>
            <a:off x="8759825" y="2606675"/>
            <a:ext cx="3592513" cy="402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096" rIns="90000" bIns="45000"/>
          <a:lstStyle/>
          <a:p>
            <a:pPr eaLnBrk="1" hangingPunct="1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意識分四級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:</a:t>
            </a:r>
          </a:p>
          <a:p>
            <a:pPr eaLnBrk="1" hangingPunct="1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1.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意識清醒</a:t>
            </a:r>
          </a:p>
          <a:p>
            <a:pPr eaLnBrk="1" hangingPunct="1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2.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對叫有反應</a:t>
            </a:r>
          </a:p>
          <a:p>
            <a:pPr eaLnBrk="1" hangingPunct="1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3.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對痛有反應</a:t>
            </a:r>
          </a:p>
          <a:p>
            <a:pPr eaLnBrk="1" hangingPunct="1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4.</a:t>
            </a:r>
            <a:r>
              <a:rPr lang="zh-TW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意識昏迷</a:t>
            </a:r>
            <a:r>
              <a:rPr lang="en-US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沒有意識</a:t>
            </a:r>
            <a:r>
              <a:rPr lang="en-US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sp>
        <p:nvSpPr>
          <p:cNvPr id="40964" name="Text Box 3"/>
          <p:cNvSpPr txBox="1">
            <a:spLocks noChangeArrowheads="1"/>
          </p:cNvSpPr>
          <p:nvPr/>
        </p:nvSpPr>
        <p:spPr bwMode="auto">
          <a:xfrm>
            <a:off x="1443038" y="2519363"/>
            <a:ext cx="7169150" cy="2101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51096" rIns="90000" bIns="45000"/>
          <a:lstStyle/>
          <a:p>
            <a:pPr eaLnBrk="1" hangingPunct="1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輕拍肩膀，</a:t>
            </a:r>
          </a:p>
          <a:p>
            <a:pPr eaLnBrk="1" hangingPunct="1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叫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“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先生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!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先生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!</a:t>
            </a:r>
          </a:p>
          <a:p>
            <a:pPr eaLnBrk="1" hangingPunct="1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或小姐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!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小姐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!)</a:t>
            </a:r>
          </a:p>
          <a:p>
            <a:pPr eaLnBrk="1" hangingPunct="1">
              <a:lnSpc>
                <a:spcPct val="98000"/>
              </a:lnSpc>
              <a:spcBef>
                <a:spcPts val="800"/>
              </a:spcBef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</a:tabLst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你怎麼了？</a:t>
            </a:r>
          </a:p>
        </p:txBody>
      </p:sp>
      <p:sp>
        <p:nvSpPr>
          <p:cNvPr id="40965" name="Text Box 4"/>
          <p:cNvSpPr txBox="1">
            <a:spLocks noChangeArrowheads="1"/>
          </p:cNvSpPr>
          <p:nvPr/>
        </p:nvSpPr>
        <p:spPr bwMode="auto">
          <a:xfrm>
            <a:off x="1198563" y="1052513"/>
            <a:ext cx="6103937" cy="830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zh-TW" altLang="zh-TW" sz="48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叫</a:t>
            </a:r>
            <a:r>
              <a:rPr lang="zh-TW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叫壓電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hlinkClick r:id="rId5" action="ppaction://hlinkfile"/>
              </a:rPr>
              <a:t>確認意識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0" y="866775"/>
            <a:ext cx="12192000" cy="1147763"/>
          </a:xfrm>
        </p:spPr>
        <p:txBody>
          <a:bodyPr vert="horz" anchorCtr="1"/>
          <a:lstStyle/>
          <a:p>
            <a:pPr eaLnBrk="1" fontAlgn="auto" hangingPunct="1"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  <a:defRPr/>
            </a:pPr>
            <a:r>
              <a:rPr lang="zh-TW" altLang="zh-TW" sz="3600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標楷體" pitchFamily="65" charset="-120"/>
                <a:ea typeface="標楷體" pitchFamily="65" charset="-120"/>
              </a:rPr>
              <a:t>疼痛刺激</a:t>
            </a:r>
          </a:p>
        </p:txBody>
      </p:sp>
      <p:pic>
        <p:nvPicPr>
          <p:cNvPr id="430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75" y="2136775"/>
            <a:ext cx="3990975" cy="30337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</p:pic>
      <p:pic>
        <p:nvPicPr>
          <p:cNvPr id="4301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31950" y="2133600"/>
            <a:ext cx="3549650" cy="3033713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</p:pic>
      <p:sp>
        <p:nvSpPr>
          <p:cNvPr id="43013" name="Text Box 4"/>
          <p:cNvSpPr txBox="1">
            <a:spLocks noChangeArrowheads="1"/>
          </p:cNvSpPr>
          <p:nvPr/>
        </p:nvSpPr>
        <p:spPr bwMode="auto">
          <a:xfrm>
            <a:off x="9277350" y="2014538"/>
            <a:ext cx="6103938" cy="19383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有沒有移動肢體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沒有發出聲音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沒有眨眼等動作</a:t>
            </a:r>
          </a:p>
        </p:txBody>
      </p:sp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1"/>
          <p:cNvSpPr txBox="1">
            <a:spLocks noChangeArrowheads="1"/>
          </p:cNvSpPr>
          <p:nvPr/>
        </p:nvSpPr>
        <p:spPr bwMode="auto">
          <a:xfrm>
            <a:off x="1190625" y="1052513"/>
            <a:ext cx="11164888" cy="8302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</a:tabLst>
            </a:pPr>
            <a:r>
              <a:rPr lang="zh-TW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叫</a:t>
            </a:r>
            <a:r>
              <a:rPr lang="zh-TW" altLang="zh-TW" sz="48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叫</a:t>
            </a:r>
            <a:r>
              <a:rPr lang="zh-TW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壓電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叫身旁的人趕緊撥打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119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，並請他尋找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AED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並拿來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  <p:pic>
        <p:nvPicPr>
          <p:cNvPr id="4505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21038" y="1944688"/>
            <a:ext cx="5105400" cy="3694112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評估呼吸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3375" y="1117600"/>
            <a:ext cx="8537575" cy="457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標題 1"/>
          <p:cNvSpPr txBox="1"/>
          <p:nvPr/>
        </p:nvSpPr>
        <p:spPr>
          <a:xfrm>
            <a:off x="-312738" y="404813"/>
            <a:ext cx="12192001" cy="11477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1"/>
          <a:lstStyle/>
          <a:p>
            <a:pPr algn="ctr"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3600" kern="0" cap="all" dirty="0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  <a:hlinkClick r:id="rId4" action="ppaction://hlinkfile"/>
              </a:rPr>
              <a:t>評估呼吸</a:t>
            </a:r>
            <a:endParaRPr lang="en-US" sz="2000" kern="0" dirty="0">
              <a:solidFill>
                <a:srgbClr val="000000"/>
              </a:solidFill>
              <a:latin typeface="標楷體" pitchFamily="65"/>
              <a:ea typeface="標楷體" pitchFamily="65"/>
              <a:cs typeface="Arial" pitchFamily="2"/>
            </a:endParaRPr>
          </a:p>
        </p:txBody>
      </p:sp>
      <p:sp>
        <p:nvSpPr>
          <p:cNvPr id="47108" name="文字方塊 3"/>
          <p:cNvSpPr txBox="1">
            <a:spLocks noChangeArrowheads="1"/>
          </p:cNvSpPr>
          <p:nvPr/>
        </p:nvSpPr>
        <p:spPr bwMode="auto">
          <a:xfrm>
            <a:off x="4297363" y="5680075"/>
            <a:ext cx="62912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資料來源</a:t>
            </a:r>
            <a:r>
              <a:rPr lang="en-US" altLang="zh-TW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zh-TW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安妮怎麼了</a:t>
            </a:r>
            <a:endParaRPr lang="en-US" altLang="zh-TW">
              <a:solidFill>
                <a:srgbClr val="000000"/>
              </a:solidFill>
              <a:latin typeface="Aptos"/>
              <a:ea typeface="新細明體" pitchFamily="18" charset="-12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1"/>
          <p:cNvSpPr txBox="1">
            <a:spLocks noChangeArrowheads="1"/>
          </p:cNvSpPr>
          <p:nvPr/>
        </p:nvSpPr>
        <p:spPr bwMode="auto">
          <a:xfrm>
            <a:off x="1631950" y="692150"/>
            <a:ext cx="6103938" cy="830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zh-TW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叫叫</a:t>
            </a:r>
            <a:r>
              <a:rPr lang="zh-TW" altLang="zh-TW" sz="48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壓</a:t>
            </a:r>
            <a:r>
              <a:rPr lang="zh-TW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電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(CPR)</a:t>
            </a:r>
          </a:p>
        </p:txBody>
      </p:sp>
      <p:sp>
        <p:nvSpPr>
          <p:cNvPr id="49155" name="Text Box 2"/>
          <p:cNvSpPr txBox="1">
            <a:spLocks noChangeArrowheads="1"/>
          </p:cNvSpPr>
          <p:nvPr/>
        </p:nvSpPr>
        <p:spPr bwMode="auto">
          <a:xfrm>
            <a:off x="6024563" y="1844675"/>
            <a:ext cx="6103937" cy="4481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hlinkClick r:id="rId4" action="ppaction://hlinkfile"/>
              </a:rPr>
              <a:t>CPR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hlinkClick r:id="rId4" action="ppaction://hlinkfile"/>
              </a:rPr>
              <a:t>心肺復甦術</a:t>
            </a:r>
            <a:endParaRPr lang="zh-TW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C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ardio </a:t>
            </a:r>
            <a:r>
              <a:rPr lang="en-US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P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ulmonary </a:t>
            </a:r>
            <a:r>
              <a:rPr lang="en-US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R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esuscitation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當呼吸及心跳停止後，體內氧氣開始被身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體內的器官 及大腦組織逐漸消耗。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腦部在缺氧</a:t>
            </a:r>
            <a:r>
              <a:rPr lang="en-US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4</a:t>
            </a:r>
            <a:r>
              <a:rPr lang="zh-TW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－</a:t>
            </a:r>
            <a:r>
              <a:rPr lang="en-US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分鐘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後開始受損，超過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10</a:t>
            </a:r>
            <a:b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分鐘沒有接受急救則會造成腦死。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幫助心臟</a:t>
            </a:r>
            <a:r>
              <a:rPr lang="zh-TW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將血液打到重要器官和大腦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，避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b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免大腦缺氧造成腦死或腦傷。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</p:txBody>
      </p:sp>
      <p:pic>
        <p:nvPicPr>
          <p:cNvPr id="49156" name="cpr原理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6150" y="2363788"/>
            <a:ext cx="5078413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 noGrp="1"/>
          </p:cNvSpPr>
          <p:nvPr>
            <p:ph type="title" idx="4294967295"/>
          </p:nvPr>
        </p:nvSpPr>
        <p:spPr>
          <a:xfrm>
            <a:off x="623888" y="692150"/>
            <a:ext cx="11855450" cy="1268413"/>
          </a:xfrm>
        </p:spPr>
        <p:txBody>
          <a:bodyPr lIns="0" tIns="0" rIns="0" bIns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zh-TW" sz="3600" dirty="0">
                <a:solidFill>
                  <a:srgbClr val="0070C0"/>
                </a:solidFill>
                <a:latin typeface="標楷體" pitchFamily="65"/>
                <a:ea typeface="標楷體" pitchFamily="65"/>
              </a:rPr>
              <a:t>跪在患者身側，膝蓋盡量靠近患者，雙膝打開與肩同寬</a:t>
            </a:r>
            <a:endParaRPr lang="en-US" sz="3600" dirty="0">
              <a:solidFill>
                <a:srgbClr val="0070C0"/>
              </a:solidFill>
              <a:latin typeface="標楷體" pitchFamily="65"/>
              <a:ea typeface="標楷體" pitchFamily="65"/>
            </a:endParaRPr>
          </a:p>
        </p:txBody>
      </p:sp>
      <p:pic>
        <p:nvPicPr>
          <p:cNvPr id="51203" name="圖片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8938" y="2081213"/>
            <a:ext cx="4171950" cy="356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1204" name="直線接點 8"/>
          <p:cNvCxnSpPr>
            <a:cxnSpLocks noChangeShapeType="1"/>
          </p:cNvCxnSpPr>
          <p:nvPr/>
        </p:nvCxnSpPr>
        <p:spPr bwMode="auto">
          <a:xfrm>
            <a:off x="9163050" y="2736850"/>
            <a:ext cx="0" cy="1800225"/>
          </a:xfrm>
          <a:prstGeom prst="straightConnector1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</p:spPr>
      </p:cxnSp>
      <p:cxnSp>
        <p:nvCxnSpPr>
          <p:cNvPr id="51205" name="直線接點 9"/>
          <p:cNvCxnSpPr>
            <a:cxnSpLocks noChangeShapeType="1"/>
          </p:cNvCxnSpPr>
          <p:nvPr/>
        </p:nvCxnSpPr>
        <p:spPr bwMode="auto">
          <a:xfrm>
            <a:off x="8339138" y="2655888"/>
            <a:ext cx="0" cy="1800225"/>
          </a:xfrm>
          <a:prstGeom prst="straightConnector1">
            <a:avLst/>
          </a:prstGeom>
          <a:noFill/>
          <a:ln w="57150">
            <a:solidFill>
              <a:srgbClr val="FFC000"/>
            </a:solidFill>
            <a:miter lim="800000"/>
            <a:headEnd/>
            <a:tailEnd/>
          </a:ln>
        </p:spPr>
      </p:cxnSp>
      <p:pic>
        <p:nvPicPr>
          <p:cNvPr id="51206" name="圖片 11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8475" y="2114550"/>
            <a:ext cx="3684588" cy="353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 noGrp="1"/>
          </p:cNvSpPr>
          <p:nvPr>
            <p:ph type="title" idx="4294967295"/>
          </p:nvPr>
        </p:nvSpPr>
        <p:spPr>
          <a:xfrm>
            <a:off x="0" y="757238"/>
            <a:ext cx="12192000" cy="1147762"/>
          </a:xfrm>
        </p:spPr>
        <p:txBody>
          <a:bodyPr lIns="0" tIns="0" rIns="0" bIns="0" anchorCtr="1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sz="3600">
                <a:solidFill>
                  <a:srgbClr val="0070C0"/>
                </a:solidFill>
                <a:latin typeface="標楷體" pitchFamily="65"/>
                <a:ea typeface="標楷體" pitchFamily="65"/>
              </a:rPr>
              <a:t>掌根壓胸椎</a:t>
            </a:r>
          </a:p>
        </p:txBody>
      </p:sp>
      <p:pic>
        <p:nvPicPr>
          <p:cNvPr id="53251" name="圖片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35888" y="2011363"/>
            <a:ext cx="3965575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圖片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3025" y="2011363"/>
            <a:ext cx="3076575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圖片 8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7388" y="1985963"/>
            <a:ext cx="3171825" cy="313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4"/>
          <p:cNvSpPr txBox="1"/>
          <p:nvPr/>
        </p:nvSpPr>
        <p:spPr>
          <a:xfrm>
            <a:off x="0" y="1079500"/>
            <a:ext cx="12192000" cy="646113"/>
          </a:xfrm>
          <a:prstGeom prst="rect">
            <a:avLst/>
          </a:prstGeom>
          <a:noFill/>
          <a:ln>
            <a:noFill/>
          </a:ln>
        </p:spPr>
        <p:txBody>
          <a:bodyPr anchorCtr="1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3600" kern="0" cap="all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</a:rPr>
              <a:t>雙手手指扣住交疊</a:t>
            </a:r>
          </a:p>
        </p:txBody>
      </p:sp>
      <p:pic>
        <p:nvPicPr>
          <p:cNvPr id="55299" name="圖片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69075" y="2543175"/>
            <a:ext cx="4948238" cy="297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0" name="圖片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8925" y="2543175"/>
            <a:ext cx="4392613" cy="290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圖片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4150" y="1976438"/>
            <a:ext cx="4608513" cy="3382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標題 1"/>
          <p:cNvSpPr txBox="1">
            <a:spLocks noGrp="1"/>
          </p:cNvSpPr>
          <p:nvPr>
            <p:ph type="title" idx="4294967295"/>
          </p:nvPr>
        </p:nvSpPr>
        <p:spPr>
          <a:xfrm>
            <a:off x="0" y="757238"/>
            <a:ext cx="12192000" cy="1147762"/>
          </a:xfrm>
        </p:spPr>
        <p:txBody>
          <a:bodyPr lIns="0" tIns="0" rIns="0" bIns="0" anchorCtr="1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sz="3600">
                <a:solidFill>
                  <a:srgbClr val="0070C0"/>
                </a:solidFill>
                <a:latin typeface="標楷體" pitchFamily="65"/>
                <a:ea typeface="標楷體" pitchFamily="65"/>
              </a:rPr>
              <a:t>手臂打直</a:t>
            </a:r>
          </a:p>
        </p:txBody>
      </p:sp>
      <p:pic>
        <p:nvPicPr>
          <p:cNvPr id="57348" name="圖片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5288" y="2000250"/>
            <a:ext cx="4430712" cy="335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橢圓 4"/>
          <p:cNvSpPr>
            <a:spLocks/>
          </p:cNvSpPr>
          <p:nvPr/>
        </p:nvSpPr>
        <p:spPr bwMode="auto">
          <a:xfrm>
            <a:off x="8837613" y="2163763"/>
            <a:ext cx="1198562" cy="842962"/>
          </a:xfrm>
          <a:custGeom>
            <a:avLst/>
            <a:gdLst>
              <a:gd name="T0" fmla="*/ 599477 w 1198485"/>
              <a:gd name="T1" fmla="*/ 0 h 843378"/>
              <a:gd name="T2" fmla="*/ 1198947 w 1198485"/>
              <a:gd name="T3" fmla="*/ 420442 h 843378"/>
              <a:gd name="T4" fmla="*/ 599477 w 1198485"/>
              <a:gd name="T5" fmla="*/ 840885 h 843378"/>
              <a:gd name="T6" fmla="*/ 0 w 1198485"/>
              <a:gd name="T7" fmla="*/ 420442 h 843378"/>
              <a:gd name="T8" fmla="*/ 175580 w 1198485"/>
              <a:gd name="T9" fmla="*/ 123144 h 843378"/>
              <a:gd name="T10" fmla="*/ 175580 w 1198485"/>
              <a:gd name="T11" fmla="*/ 717740 h 843378"/>
              <a:gd name="T12" fmla="*/ 1023367 w 1198485"/>
              <a:gd name="T13" fmla="*/ 717740 h 843378"/>
              <a:gd name="T14" fmla="*/ 1023367 w 1198485"/>
              <a:gd name="T15" fmla="*/ 123144 h 843378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175514 w 1198485"/>
              <a:gd name="T25" fmla="*/ 123510 h 843378"/>
              <a:gd name="T26" fmla="*/ 1022971 w 1198485"/>
              <a:gd name="T27" fmla="*/ 719868 h 84337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198485" h="843378">
                <a:moveTo>
                  <a:pt x="0" y="421689"/>
                </a:moveTo>
                <a:lnTo>
                  <a:pt x="0" y="421689"/>
                </a:lnTo>
                <a:cubicBezTo>
                  <a:pt x="0" y="654581"/>
                  <a:pt x="268290" y="843378"/>
                  <a:pt x="599243" y="843378"/>
                </a:cubicBezTo>
                <a:cubicBezTo>
                  <a:pt x="930195" y="843378"/>
                  <a:pt x="1198486" y="654581"/>
                  <a:pt x="1198486" y="421689"/>
                </a:cubicBezTo>
                <a:cubicBezTo>
                  <a:pt x="1198486" y="188796"/>
                  <a:pt x="930195" y="0"/>
                  <a:pt x="599243" y="0"/>
                </a:cubicBezTo>
                <a:cubicBezTo>
                  <a:pt x="268290" y="0"/>
                  <a:pt x="0" y="188796"/>
                  <a:pt x="0" y="421688"/>
                </a:cubicBezTo>
                <a:lnTo>
                  <a:pt x="0" y="421689"/>
                </a:lnTo>
                <a:close/>
              </a:path>
            </a:pathLst>
          </a:custGeom>
          <a:noFill/>
          <a:ln w="57150">
            <a:solidFill>
              <a:srgbClr val="C00000"/>
            </a:solidFill>
            <a:prstDash val="solid"/>
            <a:miter lim="800000"/>
            <a:headEnd/>
            <a:tailEnd/>
          </a:ln>
        </p:spPr>
        <p:txBody>
          <a:bodyPr anchor="ctr" anchorCtr="1"/>
          <a:lstStyle/>
          <a:p>
            <a:endParaRPr lang="zh-TW" altLang="en-US"/>
          </a:p>
        </p:txBody>
      </p:sp>
      <p:sp>
        <p:nvSpPr>
          <p:cNvPr id="57350" name="橢圓 6"/>
          <p:cNvSpPr>
            <a:spLocks/>
          </p:cNvSpPr>
          <p:nvPr/>
        </p:nvSpPr>
        <p:spPr bwMode="auto">
          <a:xfrm>
            <a:off x="7119938" y="2236788"/>
            <a:ext cx="1377950" cy="842962"/>
          </a:xfrm>
          <a:custGeom>
            <a:avLst/>
            <a:gdLst>
              <a:gd name="T0" fmla="*/ 690381 w 1377388"/>
              <a:gd name="T1" fmla="*/ 0 h 843378"/>
              <a:gd name="T2" fmla="*/ 1380763 w 1377388"/>
              <a:gd name="T3" fmla="*/ 420442 h 843378"/>
              <a:gd name="T4" fmla="*/ 690381 w 1377388"/>
              <a:gd name="T5" fmla="*/ 840885 h 843378"/>
              <a:gd name="T6" fmla="*/ 0 w 1377388"/>
              <a:gd name="T7" fmla="*/ 420442 h 843378"/>
              <a:gd name="T8" fmla="*/ 202206 w 1377388"/>
              <a:gd name="T9" fmla="*/ 123144 h 843378"/>
              <a:gd name="T10" fmla="*/ 202206 w 1377388"/>
              <a:gd name="T11" fmla="*/ 717740 h 843378"/>
              <a:gd name="T12" fmla="*/ 1178555 w 1377388"/>
              <a:gd name="T13" fmla="*/ 717740 h 843378"/>
              <a:gd name="T14" fmla="*/ 1178555 w 1377388"/>
              <a:gd name="T15" fmla="*/ 123144 h 843378"/>
              <a:gd name="T16" fmla="*/ 17694720 60000 65536"/>
              <a:gd name="T17" fmla="*/ 0 60000 65536"/>
              <a:gd name="T18" fmla="*/ 5898240 60000 65536"/>
              <a:gd name="T19" fmla="*/ 11796480 60000 65536"/>
              <a:gd name="T20" fmla="*/ 17694720 60000 65536"/>
              <a:gd name="T21" fmla="*/ 5898240 60000 65536"/>
              <a:gd name="T22" fmla="*/ 5898240 60000 65536"/>
              <a:gd name="T23" fmla="*/ 17694720 60000 65536"/>
              <a:gd name="T24" fmla="*/ 201714 w 1377388"/>
              <a:gd name="T25" fmla="*/ 123510 h 843378"/>
              <a:gd name="T26" fmla="*/ 1175674 w 1377388"/>
              <a:gd name="T27" fmla="*/ 719868 h 84337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377388" h="843378">
                <a:moveTo>
                  <a:pt x="0" y="421689"/>
                </a:moveTo>
                <a:lnTo>
                  <a:pt x="0" y="421689"/>
                </a:lnTo>
                <a:cubicBezTo>
                  <a:pt x="0" y="654581"/>
                  <a:pt x="308338" y="843378"/>
                  <a:pt x="688694" y="843378"/>
                </a:cubicBezTo>
                <a:cubicBezTo>
                  <a:pt x="1069049" y="843378"/>
                  <a:pt x="1377388" y="654581"/>
                  <a:pt x="1377388" y="421689"/>
                </a:cubicBezTo>
                <a:cubicBezTo>
                  <a:pt x="1377388" y="188796"/>
                  <a:pt x="1069049" y="0"/>
                  <a:pt x="688694" y="0"/>
                </a:cubicBezTo>
                <a:cubicBezTo>
                  <a:pt x="308338" y="0"/>
                  <a:pt x="0" y="188796"/>
                  <a:pt x="0" y="421688"/>
                </a:cubicBezTo>
                <a:lnTo>
                  <a:pt x="0" y="421689"/>
                </a:lnTo>
                <a:close/>
              </a:path>
            </a:pathLst>
          </a:custGeom>
          <a:noFill/>
          <a:ln w="57150">
            <a:solidFill>
              <a:srgbClr val="C00000"/>
            </a:solidFill>
            <a:prstDash val="solid"/>
            <a:miter lim="800000"/>
            <a:headEnd/>
            <a:tailEnd/>
          </a:ln>
        </p:spPr>
        <p:txBody>
          <a:bodyPr anchor="ctr" anchorCtr="1"/>
          <a:lstStyle/>
          <a:p>
            <a:endParaRPr lang="zh-TW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圖片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8200" y="2405063"/>
            <a:ext cx="4970463" cy="293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5" name="圖片 5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95425" y="2386013"/>
            <a:ext cx="3844925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9396" name="直線接點 4"/>
          <p:cNvCxnSpPr>
            <a:cxnSpLocks noChangeShapeType="1"/>
          </p:cNvCxnSpPr>
          <p:nvPr/>
        </p:nvCxnSpPr>
        <p:spPr bwMode="auto">
          <a:xfrm>
            <a:off x="3417888" y="3082925"/>
            <a:ext cx="0" cy="2101850"/>
          </a:xfrm>
          <a:prstGeom prst="straightConnector1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cxnSp>
      <p:cxnSp>
        <p:nvCxnSpPr>
          <p:cNvPr id="59397" name="直線接點 6"/>
          <p:cNvCxnSpPr>
            <a:cxnSpLocks noChangeShapeType="1"/>
          </p:cNvCxnSpPr>
          <p:nvPr/>
        </p:nvCxnSpPr>
        <p:spPr bwMode="auto">
          <a:xfrm flipH="1">
            <a:off x="3417888" y="5184775"/>
            <a:ext cx="1179512" cy="0"/>
          </a:xfrm>
          <a:prstGeom prst="straightConnector1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文字方塊 4"/>
          <p:cNvSpPr txBox="1">
            <a:spLocks noChangeArrowheads="1"/>
          </p:cNvSpPr>
          <p:nvPr/>
        </p:nvSpPr>
        <p:spPr bwMode="auto">
          <a:xfrm>
            <a:off x="1143000" y="2638425"/>
            <a:ext cx="6103938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◎壓下電擊鈕</a:t>
            </a: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◎</a:t>
            </a:r>
            <a:r>
              <a:rPr lang="zh-TW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確認無人接觸病患</a:t>
            </a:r>
            <a:endParaRPr lang="en-US" altLang="zh-TW" sz="2400" u="sng">
              <a:solidFill>
                <a:srgbClr val="C00000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◎依指示給予電擊</a:t>
            </a:r>
          </a:p>
        </p:txBody>
      </p:sp>
      <p:sp>
        <p:nvSpPr>
          <p:cNvPr id="3" name="文字方塊 10"/>
          <p:cNvSpPr txBox="1"/>
          <p:nvPr/>
        </p:nvSpPr>
        <p:spPr>
          <a:xfrm>
            <a:off x="1612900" y="1169988"/>
            <a:ext cx="6103938" cy="831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3600" kern="0" cap="all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</a:rPr>
              <a:t>叫叫壓</a:t>
            </a:r>
            <a:r>
              <a:rPr lang="zh-TW" sz="4800" kern="0" cap="all">
                <a:solidFill>
                  <a:srgbClr val="C00000"/>
                </a:solidFill>
                <a:latin typeface="標楷體" pitchFamily="65"/>
                <a:ea typeface="標楷體" pitchFamily="65"/>
                <a:cs typeface="+mn-cs"/>
              </a:rPr>
              <a:t>電</a:t>
            </a:r>
            <a:r>
              <a:rPr lang="en-US" sz="2400" kern="0" cap="all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(AED)</a:t>
            </a:r>
          </a:p>
        </p:txBody>
      </p:sp>
      <p:pic>
        <p:nvPicPr>
          <p:cNvPr id="61444" name="圖片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9000" y="4011613"/>
            <a:ext cx="895350" cy="113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5" name="圖片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1275" y="1585913"/>
            <a:ext cx="336232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"/>
          <p:cNvSpPr txBox="1">
            <a:spLocks noChangeArrowheads="1"/>
          </p:cNvSpPr>
          <p:nvPr/>
        </p:nvSpPr>
        <p:spPr bwMode="auto">
          <a:xfrm>
            <a:off x="1239838" y="1774825"/>
            <a:ext cx="6103937" cy="35655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8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A</a:t>
            </a:r>
            <a:r>
              <a:rPr lang="en-US" altLang="zh-TW" sz="28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utomated </a:t>
            </a:r>
            <a:r>
              <a:rPr lang="en-US" altLang="zh-TW" sz="28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E</a:t>
            </a:r>
            <a:r>
              <a:rPr lang="en-US" altLang="zh-TW" sz="28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xternal </a:t>
            </a:r>
            <a:r>
              <a:rPr lang="en-US" altLang="zh-TW" sz="28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D</a:t>
            </a:r>
            <a:r>
              <a:rPr lang="en-US" altLang="zh-TW" sz="28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efibrillator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zh-TW" altLang="zh-TW" sz="28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自動體外心臟除顫器</a:t>
            </a:r>
          </a:p>
          <a:p>
            <a:pPr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914400" lvl="1" indent="0" eaLnBrk="1" hangingPunct="1">
              <a:buSzPct val="4500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輕巧、可攜式、操作簡單。</a:t>
            </a:r>
          </a:p>
          <a:p>
            <a:pPr marL="914400" lvl="1" indent="0" eaLnBrk="1" hangingPunct="1">
              <a:buSzPct val="4500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俗稱傻瓜電擊器。</a:t>
            </a:r>
          </a:p>
          <a:p>
            <a:pPr marL="914400" lvl="1" indent="0" eaLnBrk="1" hangingPunct="1">
              <a:buSzPct val="4500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en-US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◎</a:t>
            </a:r>
            <a:r>
              <a:rPr lang="zh-TW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特別設計給非醫護人員使用於</a:t>
            </a:r>
            <a:r>
              <a:rPr lang="zh-TW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心臟驟</a:t>
            </a:r>
            <a:r>
              <a:rPr lang="en-US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en-US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停</a:t>
            </a:r>
            <a:r>
              <a:rPr lang="zh-TW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突發事件的急救上 。</a:t>
            </a:r>
          </a:p>
        </p:txBody>
      </p:sp>
      <p:sp>
        <p:nvSpPr>
          <p:cNvPr id="62467" name="Text Box 2"/>
          <p:cNvSpPr txBox="1">
            <a:spLocks noChangeArrowheads="1"/>
          </p:cNvSpPr>
          <p:nvPr/>
        </p:nvSpPr>
        <p:spPr bwMode="auto">
          <a:xfrm>
            <a:off x="0" y="490538"/>
            <a:ext cx="12192000" cy="646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Ctr="1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  <a:tab pos="10972800" algn="l"/>
                <a:tab pos="11430000" algn="l"/>
                <a:tab pos="11887200" algn="l"/>
              </a:tabLst>
            </a:pPr>
            <a:r>
              <a:rPr lang="zh-TW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何謂</a:t>
            </a:r>
            <a:r>
              <a:rPr lang="en-US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AED</a:t>
            </a:r>
            <a:r>
              <a:rPr lang="zh-TW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？</a:t>
            </a:r>
          </a:p>
        </p:txBody>
      </p:sp>
      <p:pic>
        <p:nvPicPr>
          <p:cNvPr id="6246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96213" y="1662113"/>
            <a:ext cx="2741612" cy="3816350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4"/>
          <p:cNvSpPr txBox="1"/>
          <p:nvPr/>
        </p:nvSpPr>
        <p:spPr>
          <a:xfrm>
            <a:off x="0" y="750888"/>
            <a:ext cx="12192000" cy="646112"/>
          </a:xfrm>
          <a:prstGeom prst="rect">
            <a:avLst/>
          </a:prstGeom>
          <a:noFill/>
          <a:ln>
            <a:noFill/>
          </a:ln>
        </p:spPr>
        <p:txBody>
          <a:bodyPr anchorCtr="1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3600" kern="0" cap="all" dirty="0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  <a:hlinkClick r:id="rId2" action="ppaction://hlinkfile"/>
              </a:rPr>
              <a:t>心臟跳動與AED除顫</a:t>
            </a:r>
            <a:endParaRPr lang="zh-TW" sz="3600" kern="0" cap="all" dirty="0">
              <a:solidFill>
                <a:srgbClr val="0070C0"/>
              </a:solidFill>
              <a:latin typeface="標楷體" pitchFamily="65"/>
              <a:ea typeface="標楷體" pitchFamily="65"/>
              <a:cs typeface="+mn-cs"/>
            </a:endParaRPr>
          </a:p>
        </p:txBody>
      </p:sp>
      <p:pic>
        <p:nvPicPr>
          <p:cNvPr id="64515" name="心臟跳動與AED除顫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3463" y="1550988"/>
            <a:ext cx="7951787" cy="43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6" name="文字方塊 3"/>
          <p:cNvSpPr txBox="1">
            <a:spLocks noChangeArrowheads="1"/>
          </p:cNvSpPr>
          <p:nvPr/>
        </p:nvSpPr>
        <p:spPr bwMode="auto">
          <a:xfrm>
            <a:off x="4151313" y="5916613"/>
            <a:ext cx="6291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資料來源</a:t>
            </a:r>
            <a:r>
              <a:rPr lang="en-US" altLang="zh-TW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:</a:t>
            </a:r>
            <a:r>
              <a:rPr lang="zh-TW" altLang="en-US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新北市消防局</a:t>
            </a:r>
            <a:endParaRPr lang="en-US" altLang="zh-TW">
              <a:solidFill>
                <a:srgbClr val="000000"/>
              </a:solidFill>
              <a:latin typeface="Aptos"/>
              <a:ea typeface="新細明體" pitchFamily="18" charset="-12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圖片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0450" y="3694113"/>
            <a:ext cx="6715125" cy="105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文字方塊 8"/>
          <p:cNvSpPr txBox="1">
            <a:spLocks noChangeArrowheads="1"/>
          </p:cNvSpPr>
          <p:nvPr/>
        </p:nvSpPr>
        <p:spPr bwMode="auto">
          <a:xfrm>
            <a:off x="2262188" y="1631950"/>
            <a:ext cx="61023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- 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心室纖維性顫動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(VF)</a:t>
            </a:r>
          </a:p>
        </p:txBody>
      </p:sp>
      <p:sp>
        <p:nvSpPr>
          <p:cNvPr id="65540" name="文字方塊 10"/>
          <p:cNvSpPr txBox="1">
            <a:spLocks noChangeArrowheads="1"/>
          </p:cNvSpPr>
          <p:nvPr/>
        </p:nvSpPr>
        <p:spPr bwMode="auto">
          <a:xfrm>
            <a:off x="2330450" y="3198813"/>
            <a:ext cx="61023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- 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心室頻脈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(VT)</a:t>
            </a:r>
          </a:p>
        </p:txBody>
      </p:sp>
      <p:sp>
        <p:nvSpPr>
          <p:cNvPr id="65541" name="文字方塊 12"/>
          <p:cNvSpPr txBox="1">
            <a:spLocks noChangeArrowheads="1"/>
          </p:cNvSpPr>
          <p:nvPr/>
        </p:nvSpPr>
        <p:spPr bwMode="auto">
          <a:xfrm>
            <a:off x="2330450" y="4995863"/>
            <a:ext cx="61023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每延後一分鐘，電擊成功率減少</a:t>
            </a:r>
            <a:r>
              <a:rPr lang="en-US" altLang="zh-TW" sz="24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7-10%</a:t>
            </a:r>
          </a:p>
        </p:txBody>
      </p:sp>
      <p:sp>
        <p:nvSpPr>
          <p:cNvPr id="65542" name="文字方塊 13"/>
          <p:cNvSpPr txBox="1">
            <a:spLocks noChangeArrowheads="1"/>
          </p:cNvSpPr>
          <p:nvPr/>
        </p:nvSpPr>
        <p:spPr bwMode="auto">
          <a:xfrm>
            <a:off x="0" y="534988"/>
            <a:ext cx="12192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Ctr="1">
            <a:spAutoFit/>
          </a:bodyPr>
          <a:lstStyle/>
          <a:p>
            <a:pPr algn="ctr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需要電擊的心律</a:t>
            </a:r>
            <a:endParaRPr lang="en-US" altLang="zh-TW" sz="3600">
              <a:solidFill>
                <a:srgbClr val="0070C0"/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65543" name="圖片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0450" y="2127250"/>
            <a:ext cx="6753225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63" y="2393950"/>
            <a:ext cx="8077200" cy="2638425"/>
          </a:xfrm>
          <a:prstGeom prst="rect">
            <a:avLst/>
          </a:prstGeom>
          <a:noFill/>
          <a:ln w="25560">
            <a:noFill/>
            <a:round/>
            <a:headEnd/>
            <a:tailEnd/>
          </a:ln>
          <a:effectLst/>
        </p:spPr>
      </p:pic>
      <p:sp>
        <p:nvSpPr>
          <p:cNvPr id="66563" name="Text Box 2"/>
          <p:cNvSpPr txBox="1">
            <a:spLocks noChangeArrowheads="1"/>
          </p:cNvSpPr>
          <p:nvPr/>
        </p:nvSpPr>
        <p:spPr bwMode="auto">
          <a:xfrm>
            <a:off x="0" y="762000"/>
            <a:ext cx="6597650" cy="12620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Ctr="1"/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AED</a:t>
            </a:r>
            <a:r>
              <a:rPr lang="zh-TW" altLang="zh-TW" sz="3600">
                <a:solidFill>
                  <a:srgbClr val="0070C0"/>
                </a:solidFill>
                <a:latin typeface="標楷體" pitchFamily="65" charset="-120"/>
                <a:ea typeface="標楷體" pitchFamily="65" charset="-120"/>
              </a:rPr>
              <a:t>的操作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</a:tabLst>
            </a:pPr>
            <a:r>
              <a:rPr lang="en-US" altLang="zh-TW" sz="36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   –</a:t>
            </a:r>
            <a:r>
              <a:rPr lang="zh-TW" altLang="zh-TW" sz="400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開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貼插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打開電源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)</a:t>
            </a:r>
          </a:p>
        </p:txBody>
      </p:sp>
    </p:spTree>
  </p:cSld>
  <p:clrMapOvr>
    <a:masterClrMapping/>
  </p:clrMapOvr>
  <p:transition spd="slow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圖片 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917700"/>
            <a:ext cx="2482850" cy="376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字方塊 3"/>
          <p:cNvSpPr txBox="1"/>
          <p:nvPr/>
        </p:nvSpPr>
        <p:spPr>
          <a:xfrm>
            <a:off x="282575" y="638175"/>
            <a:ext cx="6103938" cy="1262063"/>
          </a:xfrm>
          <a:prstGeom prst="rect">
            <a:avLst/>
          </a:prstGeom>
          <a:noFill/>
          <a:ln>
            <a:noFill/>
          </a:ln>
        </p:spPr>
        <p:txBody>
          <a:bodyPr anchorCtr="1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kern="0" cap="all" dirty="0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</a:rPr>
              <a:t>AED</a:t>
            </a:r>
            <a:r>
              <a:rPr lang="zh-TW" sz="3600" kern="0" cap="all" dirty="0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</a:rPr>
              <a:t>的操作</a:t>
            </a:r>
            <a:endParaRPr lang="en-US" sz="3600" kern="0" cap="all" dirty="0">
              <a:solidFill>
                <a:srgbClr val="0070C0"/>
              </a:solidFill>
              <a:latin typeface="標楷體" pitchFamily="65"/>
              <a:ea typeface="標楷體" pitchFamily="65"/>
              <a:cs typeface="+mn-cs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kern="0" cap="all" dirty="0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    –</a:t>
            </a:r>
            <a:r>
              <a:rPr lang="zh-TW" sz="2400" kern="0" cap="all" dirty="0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開</a:t>
            </a:r>
            <a:r>
              <a:rPr lang="zh-TW" sz="4000" kern="0" cap="all" dirty="0">
                <a:solidFill>
                  <a:srgbClr val="C00000"/>
                </a:solidFill>
                <a:latin typeface="標楷體" pitchFamily="65"/>
                <a:ea typeface="標楷體" pitchFamily="65"/>
                <a:cs typeface="+mn-cs"/>
              </a:rPr>
              <a:t>貼</a:t>
            </a:r>
            <a:r>
              <a:rPr lang="zh-TW" sz="2400" kern="0" cap="all" dirty="0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插</a:t>
            </a:r>
            <a:r>
              <a:rPr lang="en-US" sz="2400" kern="0" cap="all" dirty="0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(</a:t>
            </a:r>
            <a:r>
              <a:rPr lang="zh-TW" sz="2400" kern="0" cap="all" dirty="0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貼上貼片</a:t>
            </a:r>
            <a:r>
              <a:rPr lang="en-US" sz="2400" kern="0" cap="all" dirty="0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)</a:t>
            </a:r>
          </a:p>
        </p:txBody>
      </p:sp>
      <p:sp>
        <p:nvSpPr>
          <p:cNvPr id="68612" name="文字方塊 6"/>
          <p:cNvSpPr txBox="1">
            <a:spLocks noChangeArrowheads="1"/>
          </p:cNvSpPr>
          <p:nvPr/>
        </p:nvSpPr>
        <p:spPr bwMode="auto">
          <a:xfrm>
            <a:off x="5000625" y="3756025"/>
            <a:ext cx="6102350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lnSpc>
                <a:spcPct val="13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800">
                <a:solidFill>
                  <a:srgbClr val="548235"/>
                </a:solidFill>
                <a:latin typeface="標楷體" pitchFamily="65" charset="-120"/>
                <a:ea typeface="標楷體" pitchFamily="65" charset="-120"/>
              </a:rPr>
              <a:t>左側電擊片</a:t>
            </a:r>
          </a:p>
          <a:p>
            <a:pPr marL="457200" lvl="1" indent="0" defTabSz="914400" eaLnBrk="1" hangingPunct="1">
              <a:lnSpc>
                <a:spcPct val="11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左乳頭左外側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, 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電擊片上緣要距離左腋窩下約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10-15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公分左右。</a:t>
            </a:r>
          </a:p>
        </p:txBody>
      </p:sp>
      <p:sp>
        <p:nvSpPr>
          <p:cNvPr id="68613" name="文字方塊 8"/>
          <p:cNvSpPr txBox="1">
            <a:spLocks noChangeArrowheads="1"/>
          </p:cNvSpPr>
          <p:nvPr/>
        </p:nvSpPr>
        <p:spPr bwMode="auto">
          <a:xfrm>
            <a:off x="5080000" y="2449513"/>
            <a:ext cx="6103938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800">
                <a:solidFill>
                  <a:srgbClr val="7030A0"/>
                </a:solidFill>
                <a:latin typeface="標楷體" pitchFamily="65" charset="-120"/>
                <a:ea typeface="標楷體" pitchFamily="65" charset="-120"/>
              </a:rPr>
              <a:t>右側電擊片</a:t>
            </a:r>
          </a:p>
          <a:p>
            <a:pPr marL="457200" lvl="1" indent="0" defTabSz="914400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胸骨右側。</a:t>
            </a:r>
          </a:p>
          <a:p>
            <a:pPr marL="457200" lvl="1" indent="0" defTabSz="914400" eaLnBrk="1" hangingPunct="1">
              <a:lnSpc>
                <a:spcPct val="90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介於頸骨下與右乳頭上方。</a:t>
            </a:r>
          </a:p>
        </p:txBody>
      </p:sp>
      <p:cxnSp>
        <p:nvCxnSpPr>
          <p:cNvPr id="68614" name="直線單箭頭接點 11"/>
          <p:cNvCxnSpPr>
            <a:cxnSpLocks noChangeShapeType="1"/>
          </p:cNvCxnSpPr>
          <p:nvPr/>
        </p:nvCxnSpPr>
        <p:spPr bwMode="auto">
          <a:xfrm flipV="1">
            <a:off x="4164013" y="4376738"/>
            <a:ext cx="915987" cy="452437"/>
          </a:xfrm>
          <a:prstGeom prst="straightConnector1">
            <a:avLst/>
          </a:prstGeom>
          <a:noFill/>
          <a:ln w="57150">
            <a:solidFill>
              <a:srgbClr val="548235"/>
            </a:solidFill>
            <a:miter lim="800000"/>
            <a:headEnd/>
            <a:tailEnd type="arrow" w="med" len="med"/>
          </a:ln>
        </p:spPr>
      </p:cxnSp>
      <p:cxnSp>
        <p:nvCxnSpPr>
          <p:cNvPr id="68615" name="直線單箭頭接點 13"/>
          <p:cNvCxnSpPr>
            <a:cxnSpLocks noChangeShapeType="1"/>
          </p:cNvCxnSpPr>
          <p:nvPr/>
        </p:nvCxnSpPr>
        <p:spPr bwMode="auto">
          <a:xfrm flipV="1">
            <a:off x="3001963" y="2725738"/>
            <a:ext cx="2078037" cy="1030287"/>
          </a:xfrm>
          <a:prstGeom prst="straightConnector1">
            <a:avLst/>
          </a:prstGeom>
          <a:noFill/>
          <a:ln w="57150">
            <a:solidFill>
              <a:srgbClr val="7030A0"/>
            </a:solidFill>
            <a:miter lim="800000"/>
            <a:headEnd/>
            <a:tailEnd type="arrow" w="med" len="med"/>
          </a:ln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3"/>
          <p:cNvSpPr txBox="1"/>
          <p:nvPr/>
        </p:nvSpPr>
        <p:spPr>
          <a:xfrm>
            <a:off x="249238" y="833438"/>
            <a:ext cx="6596062" cy="1262062"/>
          </a:xfrm>
          <a:prstGeom prst="rect">
            <a:avLst/>
          </a:prstGeom>
          <a:noFill/>
          <a:ln>
            <a:noFill/>
          </a:ln>
        </p:spPr>
        <p:txBody>
          <a:bodyPr anchorCtr="1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kern="0" cap="all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</a:rPr>
              <a:t>AED</a:t>
            </a:r>
            <a:r>
              <a:rPr lang="zh-TW" sz="3600" kern="0" cap="all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</a:rPr>
              <a:t>的操作</a:t>
            </a:r>
            <a:endParaRPr lang="en-US" sz="3600" kern="0" cap="all">
              <a:solidFill>
                <a:srgbClr val="0070C0"/>
              </a:solidFill>
              <a:latin typeface="標楷體" pitchFamily="65"/>
              <a:ea typeface="標楷體" pitchFamily="65"/>
              <a:cs typeface="+mn-cs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kern="0" cap="all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    –</a:t>
            </a:r>
            <a:r>
              <a:rPr lang="zh-TW" sz="2400" kern="0" cap="all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開貼</a:t>
            </a:r>
            <a:r>
              <a:rPr lang="zh-TW" sz="4000" kern="0" cap="all">
                <a:solidFill>
                  <a:srgbClr val="C00000"/>
                </a:solidFill>
                <a:latin typeface="標楷體" pitchFamily="65"/>
                <a:ea typeface="標楷體" pitchFamily="65"/>
                <a:cs typeface="+mn-cs"/>
              </a:rPr>
              <a:t>插</a:t>
            </a:r>
            <a:r>
              <a:rPr lang="en-US" sz="2400" kern="0" cap="all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(</a:t>
            </a:r>
            <a:r>
              <a:rPr lang="zh-TW" sz="2400" kern="0" cap="all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插上導線插座</a:t>
            </a:r>
            <a:r>
              <a:rPr lang="en-US" sz="2400" kern="0" cap="all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)</a:t>
            </a:r>
          </a:p>
        </p:txBody>
      </p:sp>
      <p:sp>
        <p:nvSpPr>
          <p:cNvPr id="69635" name="文字方塊 5"/>
          <p:cNvSpPr txBox="1">
            <a:spLocks noChangeArrowheads="1"/>
          </p:cNvSpPr>
          <p:nvPr/>
        </p:nvSpPr>
        <p:spPr bwMode="auto">
          <a:xfrm>
            <a:off x="7091363" y="2692400"/>
            <a:ext cx="6102350" cy="193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◎離開傷患，避免干擾</a:t>
            </a: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◎禁止移動傷患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 </a:t>
            </a:r>
          </a:p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◎花費</a:t>
            </a:r>
            <a:r>
              <a:rPr lang="en-US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5-15</a:t>
            </a: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秒</a:t>
            </a: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69636" name="箭號: 向右 6"/>
          <p:cNvSpPr>
            <a:spLocks/>
          </p:cNvSpPr>
          <p:nvPr/>
        </p:nvSpPr>
        <p:spPr bwMode="auto">
          <a:xfrm>
            <a:off x="6302375" y="3429000"/>
            <a:ext cx="788988" cy="369888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0 w 21600"/>
              <a:gd name="T7" fmla="*/ 2147483646 h 21600"/>
              <a:gd name="T8" fmla="*/ 2147483646 w 21600"/>
              <a:gd name="T9" fmla="*/ 0 h 21600"/>
              <a:gd name="T10" fmla="*/ 2147483646 w 21600"/>
              <a:gd name="T11" fmla="*/ 2147483646 h 21600"/>
              <a:gd name="T12" fmla="*/ 17694720 60000 65536"/>
              <a:gd name="T13" fmla="*/ 0 60000 65536"/>
              <a:gd name="T14" fmla="*/ 5898240 60000 65536"/>
              <a:gd name="T15" fmla="*/ 11796480 60000 65536"/>
              <a:gd name="T16" fmla="*/ 17694720 60000 65536"/>
              <a:gd name="T17" fmla="*/ 5898240 60000 65536"/>
              <a:gd name="T18" fmla="*/ 0 w 21600"/>
              <a:gd name="T19" fmla="*/ 5400 h 21600"/>
              <a:gd name="T20" fmla="*/ 19059 w 21600"/>
              <a:gd name="T21" fmla="*/ 162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0" y="5400"/>
                </a:moveTo>
                <a:lnTo>
                  <a:pt x="16519" y="5400"/>
                </a:lnTo>
                <a:lnTo>
                  <a:pt x="16519" y="0"/>
                </a:lnTo>
                <a:lnTo>
                  <a:pt x="21600" y="10800"/>
                </a:lnTo>
                <a:lnTo>
                  <a:pt x="16519" y="21600"/>
                </a:lnTo>
                <a:lnTo>
                  <a:pt x="16519" y="16200"/>
                </a:lnTo>
                <a:lnTo>
                  <a:pt x="0" y="16200"/>
                </a:lnTo>
                <a:lnTo>
                  <a:pt x="0" y="5400"/>
                </a:lnTo>
                <a:close/>
              </a:path>
            </a:pathLst>
          </a:custGeom>
          <a:solidFill>
            <a:srgbClr val="4472C4"/>
          </a:solidFill>
          <a:ln w="12701">
            <a:solidFill>
              <a:srgbClr val="2F528F"/>
            </a:solidFill>
            <a:prstDash val="solid"/>
            <a:miter lim="800000"/>
            <a:headEnd/>
            <a:tailEnd/>
          </a:ln>
        </p:spPr>
        <p:txBody>
          <a:bodyPr anchor="ctr" anchorCtr="1"/>
          <a:lstStyle/>
          <a:p>
            <a:endParaRPr lang="zh-TW" altLang="en-US"/>
          </a:p>
        </p:txBody>
      </p:sp>
      <p:sp>
        <p:nvSpPr>
          <p:cNvPr id="69637" name="矩形 7"/>
          <p:cNvSpPr>
            <a:spLocks noChangeArrowheads="1"/>
          </p:cNvSpPr>
          <p:nvPr/>
        </p:nvSpPr>
        <p:spPr bwMode="auto">
          <a:xfrm>
            <a:off x="7404100" y="2405063"/>
            <a:ext cx="3798888" cy="2698750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zh-TW">
              <a:solidFill>
                <a:srgbClr val="FFFFFF"/>
              </a:solidFill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69638" name="文字方塊 8"/>
          <p:cNvSpPr txBox="1">
            <a:spLocks noChangeArrowheads="1"/>
          </p:cNvSpPr>
          <p:nvPr/>
        </p:nvSpPr>
        <p:spPr bwMode="auto">
          <a:xfrm>
            <a:off x="7577138" y="1773238"/>
            <a:ext cx="2565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分析病患心律</a:t>
            </a:r>
          </a:p>
        </p:txBody>
      </p:sp>
      <p:pic>
        <p:nvPicPr>
          <p:cNvPr id="69639" name="圖片 8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0013" y="2459038"/>
            <a:ext cx="2773362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圖片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39138" y="1981200"/>
            <a:ext cx="340042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59" name="文字方塊 5"/>
          <p:cNvSpPr txBox="1">
            <a:spLocks noChangeArrowheads="1"/>
          </p:cNvSpPr>
          <p:nvPr/>
        </p:nvSpPr>
        <p:spPr bwMode="auto">
          <a:xfrm>
            <a:off x="8824913" y="1447800"/>
            <a:ext cx="2271712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lvl="1" indent="0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繼續</a:t>
            </a:r>
            <a:r>
              <a:rPr lang="en-US" altLang="zh-TW" sz="2400" u="sng">
                <a:solidFill>
                  <a:srgbClr val="C00000"/>
                </a:solidFill>
                <a:latin typeface="標楷體" pitchFamily="65" charset="-120"/>
                <a:ea typeface="標楷體" pitchFamily="65" charset="-120"/>
              </a:rPr>
              <a:t>CPR</a:t>
            </a:r>
          </a:p>
        </p:txBody>
      </p:sp>
      <p:sp>
        <p:nvSpPr>
          <p:cNvPr id="70660" name="矩形 6"/>
          <p:cNvSpPr>
            <a:spLocks noChangeArrowheads="1"/>
          </p:cNvSpPr>
          <p:nvPr/>
        </p:nvSpPr>
        <p:spPr bwMode="auto">
          <a:xfrm>
            <a:off x="1438275" y="2609850"/>
            <a:ext cx="1366838" cy="1163638"/>
          </a:xfrm>
          <a:prstGeom prst="rect">
            <a:avLst/>
          </a:prstGeom>
          <a:noFill/>
          <a:ln w="38103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zh-TW">
              <a:solidFill>
                <a:srgbClr val="FFFFFF"/>
              </a:solidFill>
              <a:latin typeface="Calibri" pitchFamily="34" charset="0"/>
              <a:ea typeface="新細明體" pitchFamily="18" charset="-120"/>
            </a:endParaRPr>
          </a:p>
        </p:txBody>
      </p:sp>
      <p:cxnSp>
        <p:nvCxnSpPr>
          <p:cNvPr id="70661" name="直線單箭頭接點 8"/>
          <p:cNvCxnSpPr>
            <a:cxnSpLocks noChangeShapeType="1"/>
            <a:endCxn id="70671" idx="1"/>
          </p:cNvCxnSpPr>
          <p:nvPr/>
        </p:nvCxnSpPr>
        <p:spPr bwMode="auto">
          <a:xfrm>
            <a:off x="5218113" y="2489200"/>
            <a:ext cx="1081087" cy="0"/>
          </a:xfrm>
          <a:prstGeom prst="straightConnector1">
            <a:avLst/>
          </a:prstGeom>
          <a:noFill/>
          <a:ln w="57150">
            <a:solidFill>
              <a:srgbClr val="385723"/>
            </a:solidFill>
            <a:miter lim="800000"/>
            <a:headEnd/>
            <a:tailEnd type="arrow" w="med" len="med"/>
          </a:ln>
        </p:spPr>
      </p:cxnSp>
      <p:cxnSp>
        <p:nvCxnSpPr>
          <p:cNvPr id="70662" name="直線單箭頭接點 9"/>
          <p:cNvCxnSpPr>
            <a:cxnSpLocks noChangeShapeType="1"/>
          </p:cNvCxnSpPr>
          <p:nvPr/>
        </p:nvCxnSpPr>
        <p:spPr bwMode="auto">
          <a:xfrm flipV="1">
            <a:off x="5699125" y="3733800"/>
            <a:ext cx="2640013" cy="39688"/>
          </a:xfrm>
          <a:prstGeom prst="straightConnector1">
            <a:avLst/>
          </a:prstGeom>
          <a:noFill/>
          <a:ln w="57150">
            <a:solidFill>
              <a:srgbClr val="7030A0"/>
            </a:solidFill>
            <a:miter lim="800000"/>
            <a:headEnd/>
            <a:tailEnd type="arrow" w="med" len="med"/>
          </a:ln>
        </p:spPr>
      </p:cxnSp>
      <p:cxnSp>
        <p:nvCxnSpPr>
          <p:cNvPr id="70663" name="直線單箭頭接點 10"/>
          <p:cNvCxnSpPr>
            <a:cxnSpLocks noChangeShapeType="1"/>
          </p:cNvCxnSpPr>
          <p:nvPr/>
        </p:nvCxnSpPr>
        <p:spPr bwMode="auto">
          <a:xfrm>
            <a:off x="2805113" y="2735263"/>
            <a:ext cx="541337" cy="0"/>
          </a:xfrm>
          <a:prstGeom prst="straightConnector1">
            <a:avLst/>
          </a:prstGeom>
          <a:noFill/>
          <a:ln w="57150">
            <a:solidFill>
              <a:srgbClr val="385723"/>
            </a:solidFill>
            <a:miter lim="800000"/>
            <a:headEnd/>
            <a:tailEnd type="arrow" w="med" len="med"/>
          </a:ln>
        </p:spPr>
      </p:cxnSp>
      <p:cxnSp>
        <p:nvCxnSpPr>
          <p:cNvPr id="70664" name="直線單箭頭接點 14"/>
          <p:cNvCxnSpPr>
            <a:cxnSpLocks noChangeShapeType="1"/>
          </p:cNvCxnSpPr>
          <p:nvPr/>
        </p:nvCxnSpPr>
        <p:spPr bwMode="auto">
          <a:xfrm>
            <a:off x="2805113" y="3592513"/>
            <a:ext cx="1047750" cy="0"/>
          </a:xfrm>
          <a:prstGeom prst="straightConnector1">
            <a:avLst/>
          </a:prstGeom>
          <a:noFill/>
          <a:ln w="57150">
            <a:solidFill>
              <a:srgbClr val="7030A0"/>
            </a:solidFill>
            <a:miter lim="800000"/>
            <a:headEnd/>
            <a:tailEnd type="arrow" w="med" len="med"/>
          </a:ln>
        </p:spPr>
      </p:cxnSp>
      <p:sp>
        <p:nvSpPr>
          <p:cNvPr id="70665" name="矩形 15"/>
          <p:cNvSpPr>
            <a:spLocks noChangeArrowheads="1"/>
          </p:cNvSpPr>
          <p:nvPr/>
        </p:nvSpPr>
        <p:spPr bwMode="auto">
          <a:xfrm>
            <a:off x="3852863" y="3365500"/>
            <a:ext cx="1846262" cy="773113"/>
          </a:xfrm>
          <a:prstGeom prst="rect">
            <a:avLst/>
          </a:prstGeom>
          <a:noFill/>
          <a:ln w="38103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zh-TW">
              <a:solidFill>
                <a:srgbClr val="FFFFFF"/>
              </a:solidFill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666" name="矩形 17"/>
          <p:cNvSpPr>
            <a:spLocks noChangeArrowheads="1"/>
          </p:cNvSpPr>
          <p:nvPr/>
        </p:nvSpPr>
        <p:spPr bwMode="auto">
          <a:xfrm>
            <a:off x="3392488" y="2085975"/>
            <a:ext cx="1366837" cy="842963"/>
          </a:xfrm>
          <a:prstGeom prst="rect">
            <a:avLst/>
          </a:prstGeom>
          <a:noFill/>
          <a:ln w="38103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zh-TW">
              <a:solidFill>
                <a:srgbClr val="FFFFFF"/>
              </a:solidFill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70667" name="矩形 18"/>
          <p:cNvSpPr>
            <a:spLocks noChangeArrowheads="1"/>
          </p:cNvSpPr>
          <p:nvPr/>
        </p:nvSpPr>
        <p:spPr bwMode="auto">
          <a:xfrm>
            <a:off x="6299200" y="2125663"/>
            <a:ext cx="1308100" cy="844550"/>
          </a:xfrm>
          <a:prstGeom prst="rect">
            <a:avLst/>
          </a:prstGeom>
          <a:noFill/>
          <a:ln w="38103">
            <a:solidFill>
              <a:srgbClr val="000000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algn="ctr"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 altLang="zh-TW">
              <a:solidFill>
                <a:srgbClr val="FFFFFF"/>
              </a:solidFill>
              <a:latin typeface="Calibri" pitchFamily="34" charset="0"/>
              <a:ea typeface="新細明體" pitchFamily="18" charset="-120"/>
            </a:endParaRPr>
          </a:p>
        </p:txBody>
      </p:sp>
      <p:sp>
        <p:nvSpPr>
          <p:cNvPr id="12" name="文字方塊 19"/>
          <p:cNvSpPr txBox="1"/>
          <p:nvPr/>
        </p:nvSpPr>
        <p:spPr>
          <a:xfrm>
            <a:off x="1417638" y="2609850"/>
            <a:ext cx="1427162" cy="1200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400" kern="0" cap="all" dirty="0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分析心律</a:t>
            </a:r>
            <a:endParaRPr lang="en-US" sz="2400" kern="0" cap="all" dirty="0">
              <a:solidFill>
                <a:srgbClr val="000000"/>
              </a:solidFill>
              <a:latin typeface="標楷體" pitchFamily="65"/>
              <a:ea typeface="標楷體" pitchFamily="65"/>
              <a:cs typeface="+mn-cs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400" kern="0" cap="all" dirty="0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等待</a:t>
            </a:r>
            <a:r>
              <a:rPr lang="en-US" sz="2400" kern="0" cap="all" dirty="0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5-15</a:t>
            </a:r>
            <a:r>
              <a:rPr lang="zh-TW" sz="2400" kern="0" cap="all" dirty="0">
                <a:solidFill>
                  <a:srgbClr val="000000"/>
                </a:solidFill>
                <a:latin typeface="標楷體" pitchFamily="65"/>
                <a:ea typeface="標楷體" pitchFamily="65"/>
                <a:cs typeface="+mn-cs"/>
              </a:rPr>
              <a:t>秒</a:t>
            </a:r>
          </a:p>
        </p:txBody>
      </p:sp>
      <p:sp>
        <p:nvSpPr>
          <p:cNvPr id="70669" name="文字方塊 20"/>
          <p:cNvSpPr txBox="1">
            <a:spLocks noChangeArrowheads="1"/>
          </p:cNvSpPr>
          <p:nvPr/>
        </p:nvSpPr>
        <p:spPr bwMode="auto">
          <a:xfrm>
            <a:off x="3406775" y="2257425"/>
            <a:ext cx="1581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建議電擊</a:t>
            </a: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0670" name="文字方塊 21"/>
          <p:cNvSpPr txBox="1">
            <a:spLocks noChangeArrowheads="1"/>
          </p:cNvSpPr>
          <p:nvPr/>
        </p:nvSpPr>
        <p:spPr bwMode="auto">
          <a:xfrm>
            <a:off x="3897313" y="3541713"/>
            <a:ext cx="18018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不建議電擊</a:t>
            </a: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0671" name="文字方塊 23"/>
          <p:cNvSpPr txBox="1">
            <a:spLocks noChangeArrowheads="1"/>
          </p:cNvSpPr>
          <p:nvPr/>
        </p:nvSpPr>
        <p:spPr bwMode="auto">
          <a:xfrm>
            <a:off x="6299200" y="2257425"/>
            <a:ext cx="15811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 eaLnBrk="1" hangingPunct="1">
              <a:buClr>
                <a:srgbClr val="000000"/>
              </a:buClr>
              <a:buSzPct val="100000"/>
              <a:buFont typeface="Times New Roman" pitchFamily="18" charset="0"/>
              <a:buNone/>
            </a:pPr>
            <a:r>
              <a:rPr lang="zh-TW" altLang="zh-TW" sz="240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電擊完畢</a:t>
            </a:r>
            <a:endParaRPr lang="en-US" altLang="zh-TW" sz="2400">
              <a:solidFill>
                <a:srgbClr val="000000"/>
              </a:solidFill>
              <a:latin typeface="標楷體" pitchFamily="65" charset="-120"/>
              <a:ea typeface="標楷體" pitchFamily="65" charset="-120"/>
            </a:endParaRPr>
          </a:p>
        </p:txBody>
      </p:sp>
      <p:cxnSp>
        <p:nvCxnSpPr>
          <p:cNvPr id="70672" name="直線單箭頭接點 25"/>
          <p:cNvCxnSpPr>
            <a:cxnSpLocks noChangeShapeType="1"/>
          </p:cNvCxnSpPr>
          <p:nvPr/>
        </p:nvCxnSpPr>
        <p:spPr bwMode="auto">
          <a:xfrm>
            <a:off x="7607300" y="2547938"/>
            <a:ext cx="731838" cy="0"/>
          </a:xfrm>
          <a:prstGeom prst="straightConnector1">
            <a:avLst/>
          </a:prstGeom>
          <a:noFill/>
          <a:ln w="57150">
            <a:solidFill>
              <a:srgbClr val="385723"/>
            </a:solidFill>
            <a:miter lim="800000"/>
            <a:headEnd/>
            <a:tailEnd type="arrow" w="med" len="med"/>
          </a:ln>
        </p:spPr>
      </p:cxnSp>
      <p:sp>
        <p:nvSpPr>
          <p:cNvPr id="17" name="文字方塊 29"/>
          <p:cNvSpPr txBox="1"/>
          <p:nvPr/>
        </p:nvSpPr>
        <p:spPr>
          <a:xfrm>
            <a:off x="5193435" y="2031597"/>
            <a:ext cx="1581372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400" kern="0" cap="all">
                <a:solidFill>
                  <a:srgbClr val="000000"/>
                </a:solidFill>
                <a:highlight>
                  <a:srgbClr val="FFFF00"/>
                </a:highlight>
                <a:latin typeface="標楷體" pitchFamily="65"/>
                <a:ea typeface="標楷體" pitchFamily="65"/>
                <a:cs typeface="+mn-cs"/>
              </a:rPr>
              <a:t>按下</a:t>
            </a:r>
            <a:endParaRPr lang="en-US" sz="2400" kern="0" cap="all">
              <a:solidFill>
                <a:srgbClr val="000000"/>
              </a:solidFill>
              <a:highlight>
                <a:srgbClr val="FFFF00"/>
              </a:highlight>
              <a:latin typeface="標楷體" pitchFamily="65"/>
              <a:ea typeface="標楷體" pitchFamily="65"/>
              <a:cs typeface="+mn-cs"/>
            </a:endParaRP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2400" kern="0" cap="all">
                <a:solidFill>
                  <a:srgbClr val="000000"/>
                </a:solidFill>
                <a:highlight>
                  <a:srgbClr val="FFFF00"/>
                </a:highlight>
                <a:latin typeface="標楷體" pitchFamily="65"/>
                <a:ea typeface="標楷體" pitchFamily="65"/>
                <a:cs typeface="+mn-cs"/>
              </a:rPr>
              <a:t>電擊鈕</a:t>
            </a:r>
            <a:endParaRPr lang="en-US" sz="2400" kern="0" cap="all">
              <a:solidFill>
                <a:srgbClr val="000000"/>
              </a:solidFill>
              <a:highlight>
                <a:srgbClr val="FFFF00"/>
              </a:highlight>
              <a:latin typeface="標楷體" pitchFamily="65"/>
              <a:ea typeface="標楷體" pitchFamily="65"/>
              <a:cs typeface="+mn-cs"/>
            </a:endParaRPr>
          </a:p>
        </p:txBody>
      </p:sp>
      <p:pic>
        <p:nvPicPr>
          <p:cNvPr id="70674" name="圖片 3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43463" y="2211388"/>
            <a:ext cx="387350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文字方塊 20"/>
          <p:cNvSpPr txBox="1"/>
          <p:nvPr/>
        </p:nvSpPr>
        <p:spPr>
          <a:xfrm>
            <a:off x="3322638" y="2916238"/>
            <a:ext cx="6103937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b="1" u="sng" kern="0" cap="all">
                <a:solidFill>
                  <a:srgbClr val="C00000"/>
                </a:solidFill>
                <a:latin typeface="標楷體" pitchFamily="65"/>
                <a:ea typeface="標楷體" pitchFamily="65"/>
                <a:cs typeface="+mn-cs"/>
              </a:rPr>
              <a:t>※</a:t>
            </a:r>
            <a:r>
              <a:rPr lang="zh-TW" b="1" u="sng" kern="0" cap="all">
                <a:solidFill>
                  <a:srgbClr val="C00000"/>
                </a:solidFill>
                <a:latin typeface="標楷體" pitchFamily="65"/>
                <a:ea typeface="標楷體" pitchFamily="65"/>
                <a:cs typeface="+mn-cs"/>
              </a:rPr>
              <a:t>確人無人接觸病患</a:t>
            </a:r>
            <a:endParaRPr lang="en-US" b="1" u="sng" kern="0" cap="all">
              <a:solidFill>
                <a:srgbClr val="C00000"/>
              </a:solidFill>
              <a:latin typeface="標楷體" pitchFamily="65"/>
              <a:ea typeface="標楷體" pitchFamily="65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AED操作時,請不要隨意靠近當豬隊友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5163" y="1660525"/>
            <a:ext cx="7875587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字方塊 6"/>
          <p:cNvSpPr txBox="1"/>
          <p:nvPr/>
        </p:nvSpPr>
        <p:spPr>
          <a:xfrm>
            <a:off x="-223838" y="1014413"/>
            <a:ext cx="12192001" cy="646112"/>
          </a:xfrm>
          <a:prstGeom prst="rect">
            <a:avLst/>
          </a:prstGeom>
          <a:noFill/>
          <a:ln>
            <a:noFill/>
          </a:ln>
        </p:spPr>
        <p:txBody>
          <a:bodyPr anchorCtr="1">
            <a:sp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kern="0" cap="all" dirty="0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  <a:hlinkClick r:id="rId3" action="ppaction://hlinkfile"/>
              </a:rPr>
              <a:t>AED</a:t>
            </a:r>
            <a:r>
              <a:rPr lang="zh-TW" sz="3600" kern="0" cap="all" dirty="0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  <a:hlinkClick r:id="rId3" action="ppaction://hlinkfile"/>
              </a:rPr>
              <a:t>操作時</a:t>
            </a:r>
            <a:r>
              <a:rPr lang="en-US" sz="3600" kern="0" cap="all" dirty="0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  <a:hlinkClick r:id="rId3" action="ppaction://hlinkfile"/>
              </a:rPr>
              <a:t>,</a:t>
            </a:r>
            <a:r>
              <a:rPr lang="zh-TW" sz="3600" kern="0" cap="all" dirty="0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  <a:hlinkClick r:id="rId3" action="ppaction://hlinkfile"/>
              </a:rPr>
              <a:t>請不要隨意靠近</a:t>
            </a:r>
            <a:endParaRPr lang="en-US" sz="3600" kern="0" cap="all" dirty="0">
              <a:solidFill>
                <a:srgbClr val="0070C0"/>
              </a:solidFill>
              <a:latin typeface="標楷體" pitchFamily="65"/>
              <a:ea typeface="標楷體" pitchFamily="65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 txBox="1">
            <a:spLocks noGrp="1"/>
          </p:cNvSpPr>
          <p:nvPr>
            <p:ph type="title" idx="4294967295"/>
          </p:nvPr>
        </p:nvSpPr>
        <p:spPr>
          <a:xfrm>
            <a:off x="0" y="836613"/>
            <a:ext cx="12192000" cy="1147762"/>
          </a:xfrm>
        </p:spPr>
        <p:txBody>
          <a:bodyPr anchorCtr="1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zh-TW" sz="3600" dirty="0">
                <a:solidFill>
                  <a:srgbClr val="0070C0"/>
                </a:solidFill>
                <a:latin typeface="標楷體" pitchFamily="65"/>
                <a:ea typeface="標楷體" pitchFamily="65"/>
              </a:rPr>
              <a:t>相關法條</a:t>
            </a:r>
          </a:p>
        </p:txBody>
      </p:sp>
      <p:sp>
        <p:nvSpPr>
          <p:cNvPr id="72707" name="內容版面配置區 2"/>
          <p:cNvSpPr>
            <a:spLocks noGrp="1"/>
          </p:cNvSpPr>
          <p:nvPr>
            <p:ph type="body" idx="4294967295"/>
          </p:nvPr>
        </p:nvSpPr>
        <p:spPr>
          <a:xfrm>
            <a:off x="1200150" y="1700213"/>
            <a:ext cx="10287000" cy="3889375"/>
          </a:xfrm>
        </p:spPr>
        <p:txBody>
          <a:bodyPr/>
          <a:lstStyle/>
          <a:p>
            <a:pPr eaLnBrk="1" hangingPunct="1">
              <a:buFont typeface="Arial" pitchFamily="34" charset="0"/>
              <a:buChar char=""/>
            </a:pPr>
            <a:r>
              <a:rPr lang="zh-TW" altLang="zh-TW" sz="2400" b="1" smtClean="0">
                <a:latin typeface="微軟正黑體" pitchFamily="34" charset="-120"/>
              </a:rPr>
              <a:t>刑法第24條：</a:t>
            </a:r>
            <a:r>
              <a:rPr lang="zh-TW" altLang="zh-TW" sz="2400" smtClean="0">
                <a:latin typeface="微軟正黑體" pitchFamily="34" charset="-120"/>
              </a:rPr>
              <a:t>因避免自己或他人生命、身體、自由、財產之緊急危難而出於不得已之行為，不罰。但避難行為過當者，得減輕或免除其刑。</a:t>
            </a:r>
          </a:p>
          <a:p>
            <a:pPr eaLnBrk="1" hangingPunct="1">
              <a:buFont typeface="Arial" pitchFamily="34" charset="0"/>
              <a:buChar char=""/>
            </a:pPr>
            <a:r>
              <a:rPr lang="zh-TW" altLang="zh-TW" sz="2400" b="1" smtClean="0">
                <a:latin typeface="微軟正黑體" pitchFamily="34" charset="-120"/>
              </a:rPr>
              <a:t>民法第150條第1項：</a:t>
            </a:r>
            <a:r>
              <a:rPr lang="zh-TW" altLang="zh-TW" sz="2400" smtClean="0">
                <a:latin typeface="微軟正黑體" pitchFamily="34" charset="-120"/>
              </a:rPr>
              <a:t>因避免自己或他人生命、身體、自由或財產上急迫之危險所為之行為，不負損害賠償之責。但以避免危險所必要，並未逾越危險所能致之損害程度者為限。</a:t>
            </a:r>
          </a:p>
          <a:p>
            <a:pPr eaLnBrk="1" hangingPunct="1">
              <a:buFont typeface="Arial" pitchFamily="34" charset="0"/>
              <a:buChar char=""/>
            </a:pPr>
            <a:r>
              <a:rPr lang="zh-TW" altLang="zh-TW" sz="2400" b="1" smtClean="0">
                <a:latin typeface="微軟正黑體" pitchFamily="34" charset="-120"/>
              </a:rPr>
              <a:t>緊急醫療救護法第14-2條第1項：</a:t>
            </a:r>
            <a:r>
              <a:rPr lang="zh-TW" altLang="zh-TW" sz="2400" u="sng" smtClean="0">
                <a:solidFill>
                  <a:srgbClr val="C00000"/>
                </a:solidFill>
                <a:latin typeface="微軟正黑體" pitchFamily="34" charset="-120"/>
              </a:rPr>
              <a:t>救護人員以外之人</a:t>
            </a:r>
            <a:r>
              <a:rPr lang="zh-TW" altLang="zh-TW" sz="2400" smtClean="0">
                <a:latin typeface="微軟正黑體" pitchFamily="34" charset="-120"/>
              </a:rPr>
              <a:t>，為免除他人生命之急迫危險，使用緊急救護設備或施予急救措施者，</a:t>
            </a:r>
            <a:r>
              <a:rPr lang="zh-TW" altLang="zh-TW" sz="2400" u="sng" smtClean="0">
                <a:solidFill>
                  <a:srgbClr val="C00000"/>
                </a:solidFill>
                <a:latin typeface="微軟正黑體" pitchFamily="34" charset="-120"/>
              </a:rPr>
              <a:t>適用民法、刑法緊急避難免責之規定。</a:t>
            </a:r>
          </a:p>
          <a:p>
            <a:pPr eaLnBrk="1" hangingPunct="1">
              <a:buFont typeface="Wingdings 2" pitchFamily="18" charset="2"/>
              <a:buNone/>
            </a:pPr>
            <a:endParaRPr lang="zh-TW" altLang="zh-TW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2"/>
          <p:cNvSpPr txBox="1"/>
          <p:nvPr/>
        </p:nvSpPr>
        <p:spPr>
          <a:xfrm>
            <a:off x="3044825" y="2700338"/>
            <a:ext cx="6102350" cy="923925"/>
          </a:xfrm>
          <a:prstGeom prst="rect">
            <a:avLst/>
          </a:prstGeom>
          <a:noFill/>
          <a:ln>
            <a:noFill/>
          </a:ln>
        </p:spPr>
        <p:txBody>
          <a:bodyPr anchorCtr="1">
            <a:spAutoFit/>
          </a:bodyPr>
          <a:lstStyle/>
          <a:p>
            <a:pPr algn="ctr"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zh-TW" sz="6000" kern="0" cap="all">
                <a:solidFill>
                  <a:srgbClr val="0070C0"/>
                </a:solidFill>
                <a:latin typeface="標楷體" pitchFamily="65"/>
                <a:ea typeface="標楷體" pitchFamily="65"/>
                <a:cs typeface="+mn-cs"/>
              </a:rPr>
              <a:t>簡報結束</a:t>
            </a:r>
            <a:endParaRPr lang="en-US" sz="6000" kern="0" cap="all">
              <a:solidFill>
                <a:srgbClr val="0070C0"/>
              </a:solidFill>
              <a:latin typeface="標楷體" pitchFamily="65"/>
              <a:ea typeface="標楷體" pitchFamily="65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6_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7_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8_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9_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0_Office 佈景主題">
  <a:themeElements>
    <a:clrScheme name="Office 佈景主題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佈景主題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zh-TW" sz="1800" b="0" i="0" u="none" strike="noStrike" cap="none" normalizeH="0" baseline="0" smtClean="0">
            <a:ln>
              <a:noFill/>
            </a:ln>
            <a:effectLst/>
            <a:latin typeface="Arial" charset="0"/>
          </a:defRPr>
        </a:defPPr>
      </a:lstStyle>
    </a:lnDef>
  </a:objectDefaults>
  <a:extraClrSchemeLst>
    <a:extraClrScheme>
      <a:clrScheme name="Office 佈景主題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佈景主題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佈景主題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1110</TotalTime>
  <Words>999</Words>
  <Application>Microsoft Office PowerPoint</Application>
  <PresentationFormat>自訂</PresentationFormat>
  <Paragraphs>123</Paragraphs>
  <Slides>33</Slides>
  <Notes>15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12</vt:i4>
      </vt:variant>
      <vt:variant>
        <vt:lpstr>投影片標題</vt:lpstr>
      </vt:variant>
      <vt:variant>
        <vt:i4>33</vt:i4>
      </vt:variant>
    </vt:vector>
  </HeadingPairs>
  <TitlesOfParts>
    <vt:vector size="58" baseType="lpstr">
      <vt:lpstr>Arial</vt:lpstr>
      <vt:lpstr>DejaVu Sans</vt:lpstr>
      <vt:lpstr>Times New Roman</vt:lpstr>
      <vt:lpstr>Gill Sans MT</vt:lpstr>
      <vt:lpstr>Wingdings 2</vt:lpstr>
      <vt:lpstr>Verdana</vt:lpstr>
      <vt:lpstr>新細明體</vt:lpstr>
      <vt:lpstr>微軟正黑體</vt:lpstr>
      <vt:lpstr>Microsoft YaHei</vt:lpstr>
      <vt:lpstr>標楷體</vt:lpstr>
      <vt:lpstr>Aptos</vt:lpstr>
      <vt:lpstr>Calibri</vt:lpstr>
      <vt:lpstr>Tahoma</vt:lpstr>
      <vt:lpstr>Office 佈景主題</vt:lpstr>
      <vt:lpstr>1_Office 佈景主題</vt:lpstr>
      <vt:lpstr>2_Office 佈景主題</vt:lpstr>
      <vt:lpstr>3_Office 佈景主題</vt:lpstr>
      <vt:lpstr>4_Office 佈景主題</vt:lpstr>
      <vt:lpstr>5_Office 佈景主題</vt:lpstr>
      <vt:lpstr>6_Office 佈景主題</vt:lpstr>
      <vt:lpstr>7_Office 佈景主題</vt:lpstr>
      <vt:lpstr>8_Office 佈景主題</vt:lpstr>
      <vt:lpstr>9_Office 佈景主題</vt:lpstr>
      <vt:lpstr>10_Office 佈景主題</vt:lpstr>
      <vt:lpstr>夏至</vt:lpstr>
      <vt:lpstr>投影片 1</vt:lpstr>
      <vt:lpstr>熱傷害</vt:lpstr>
      <vt:lpstr>什麼是熱傷害?</vt:lpstr>
      <vt:lpstr>熱傷害的程度與種類?</vt:lpstr>
      <vt:lpstr>熱中暑的嚴重性?</vt:lpstr>
      <vt:lpstr>那些人容易受到熱傷害?</vt:lpstr>
      <vt:lpstr>如何預防熱傷害?</vt:lpstr>
      <vt:lpstr>待在室內也會中暑?</vt:lpstr>
      <vt:lpstr> 遇到熱傷害怎麼處理?</vt:lpstr>
      <vt:lpstr>降溫</vt:lpstr>
      <vt:lpstr>CPR&amp;AED</vt:lpstr>
      <vt:lpstr>鏈之命生</vt:lpstr>
      <vt:lpstr>投影片 13</vt:lpstr>
      <vt:lpstr>疼痛刺激</vt:lpstr>
      <vt:lpstr>投影片 15</vt:lpstr>
      <vt:lpstr>投影片 16</vt:lpstr>
      <vt:lpstr>投影片 17</vt:lpstr>
      <vt:lpstr>跪在患者身側，膝蓋盡量靠近患者，雙膝打開與肩同寬</vt:lpstr>
      <vt:lpstr>掌根壓胸椎</vt:lpstr>
      <vt:lpstr>投影片 20</vt:lpstr>
      <vt:lpstr>手臂打直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相關法條</vt:lpstr>
      <vt:lpstr>投影片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kx47080</cp:lastModifiedBy>
  <cp:revision>33</cp:revision>
  <cp:lastPrinted>1601-01-01T00:00:00Z</cp:lastPrinted>
  <dcterms:created xsi:type="dcterms:W3CDTF">2024-07-10T06:25:53Z</dcterms:created>
  <dcterms:modified xsi:type="dcterms:W3CDTF">2025-06-18T07:59:43Z</dcterms:modified>
</cp:coreProperties>
</file>