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9536" autoAdjust="0"/>
  </p:normalViewPr>
  <p:slideViewPr>
    <p:cSldViewPr snapToGrid="0" showGuides="1">
      <p:cViewPr varScale="1">
        <p:scale>
          <a:sx n="79" d="100"/>
          <a:sy n="79" d="100"/>
        </p:scale>
        <p:origin x="-1500" y="-10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477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17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406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01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384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791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61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232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066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48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041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06D3E-3322-4150-906A-FC6D4277FB7A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13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圖片 42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" t="253" r="7179" b="7274"/>
          <a:stretch/>
        </p:blipFill>
        <p:spPr>
          <a:xfrm>
            <a:off x="2647142" y="833439"/>
            <a:ext cx="10138119" cy="7695773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831672"/>
              </p:ext>
            </p:extLst>
          </p:nvPr>
        </p:nvGraphicFramePr>
        <p:xfrm>
          <a:off x="0" y="0"/>
          <a:ext cx="12801600" cy="823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82396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Shili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408443"/>
              </p:ext>
            </p:extLst>
          </p:nvPr>
        </p:nvGraphicFramePr>
        <p:xfrm>
          <a:off x="-4" y="830578"/>
          <a:ext cx="2644048" cy="8770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987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8130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4734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36473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235345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TEL:06-9951024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6-9950119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36473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906001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36473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6473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Shili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  <a:p>
                      <a:pPr marL="0" marR="0" indent="0" algn="just" defTabSz="12801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20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16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916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6874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114,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Shili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36473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2801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06-9951332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51270799"/>
                  </a:ext>
                </a:extLst>
              </a:tr>
              <a:tr h="68748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141758" y="3610866"/>
            <a:ext cx="191068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Shili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graphicFrame>
        <p:nvGraphicFramePr>
          <p:cNvPr id="133" name="表格 132">
            <a:extLst>
              <a:ext uri="{FF2B5EF4-FFF2-40B4-BE49-F238E27FC236}">
                <a16:creationId xmlns=""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908105"/>
              </p:ext>
            </p:extLst>
          </p:nvPr>
        </p:nvGraphicFramePr>
        <p:xfrm>
          <a:off x="2644044" y="8529393"/>
          <a:ext cx="10157555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53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430762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19288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06900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170823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12465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45" name="向右箭號 129">
            <a:extLst>
              <a:ext uri="{FF2B5EF4-FFF2-40B4-BE49-F238E27FC236}">
                <a16:creationId xmlns="" xmlns:a16="http://schemas.microsoft.com/office/drawing/2014/main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="" xmlns:a16="http://schemas.microsoft.com/office/drawing/2014/main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="" xmlns:a16="http://schemas.microsoft.com/office/drawing/2014/main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="" xmlns:a16="http://schemas.microsoft.com/office/drawing/2014/main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="" xmlns:a16="http://schemas.microsoft.com/office/drawing/2014/main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="" xmlns:a16="http://schemas.microsoft.com/office/drawing/2014/main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="" xmlns:a16="http://schemas.microsoft.com/office/drawing/2014/main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="" xmlns:a16="http://schemas.microsoft.com/office/drawing/2014/main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="" xmlns:a16="http://schemas.microsoft.com/office/drawing/2014/main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="" xmlns:a16="http://schemas.microsoft.com/office/drawing/2014/main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9967" y="6804785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6443" y="6804785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2919" y="6799804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文字方塊 76"/>
          <p:cNvSpPr txBox="1"/>
          <p:nvPr/>
        </p:nvSpPr>
        <p:spPr>
          <a:xfrm>
            <a:off x="6802723" y="5413998"/>
            <a:ext cx="280349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Shili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pic>
        <p:nvPicPr>
          <p:cNvPr id="7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569" y="5849973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1731" y="5920074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34285" y="5920074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86840" y="5920074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圖片 65" descr="澎湖456.jpg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966520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向右箭號 140"/>
          <p:cNvSpPr>
            <a:spLocks noChangeAspect="1"/>
          </p:cNvSpPr>
          <p:nvPr/>
        </p:nvSpPr>
        <p:spPr bwMode="auto">
          <a:xfrm rot="13930326">
            <a:off x="9199600" y="6721548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336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403</TotalTime>
  <Words>148</Words>
  <Application>Microsoft Office PowerPoint</Application>
  <PresentationFormat>A3 紙張 (297x420 公釐)</PresentationFormat>
  <Paragraphs>41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asd</dc:creator>
  <cp:lastModifiedBy>nit01</cp:lastModifiedBy>
  <cp:revision>46</cp:revision>
  <dcterms:created xsi:type="dcterms:W3CDTF">2017-01-19T10:27:31Z</dcterms:created>
  <dcterms:modified xsi:type="dcterms:W3CDTF">2022-02-23T03:06:16Z</dcterms:modified>
</cp:coreProperties>
</file>