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30" d="100"/>
          <a:sy n="130" d="100"/>
        </p:scale>
        <p:origin x="-78" y="678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182" y="1189112"/>
            <a:ext cx="7085821" cy="10411485"/>
          </a:xfrm>
          <a:prstGeom prst="rect">
            <a:avLst/>
          </a:prstGeom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6292859" y="5560725"/>
            <a:ext cx="2424617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東衛社區活動中心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91126" y="1297901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6259515" y="7272264"/>
            <a:ext cx="120408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東衛里</a:t>
            </a:r>
            <a:endParaRPr lang="zh-TW" altLang="en-US" sz="2500" b="1" dirty="0">
              <a:solidFill>
                <a:srgbClr val="0070C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6027885" y="1243239"/>
            <a:ext cx="2380031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東衛國小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6" name="向右箭號 58"/>
          <p:cNvSpPr>
            <a:spLocks noChangeAspect="1"/>
          </p:cNvSpPr>
          <p:nvPr/>
        </p:nvSpPr>
        <p:spPr bwMode="auto">
          <a:xfrm rot="18796878">
            <a:off x="6548934" y="2908471"/>
            <a:ext cx="910801" cy="25789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7" name="向右箭號 58"/>
          <p:cNvSpPr>
            <a:spLocks noChangeAspect="1"/>
          </p:cNvSpPr>
          <p:nvPr/>
        </p:nvSpPr>
        <p:spPr bwMode="auto">
          <a:xfrm rot="7821947">
            <a:off x="7219398" y="4431523"/>
            <a:ext cx="912849" cy="247303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244760"/>
              </p:ext>
            </p:extLst>
          </p:nvPr>
        </p:nvGraphicFramePr>
        <p:xfrm>
          <a:off x="0" y="0"/>
          <a:ext cx="9601200" cy="1181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11811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40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澎湖縣馬公市東衛里簡易疏散避難圖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580675"/>
              </p:ext>
            </p:extLst>
          </p:nvPr>
        </p:nvGraphicFramePr>
        <p:xfrm>
          <a:off x="-1" y="1189709"/>
          <a:ext cx="2481944" cy="10459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4753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1037191">
                  <a:extLst>
                    <a:ext uri="{9D8B030D-6E8A-4147-A177-3AD203B41FA5}">
                      <a16:colId xmlns="" xmlns:a16="http://schemas.microsoft.com/office/drawing/2014/main" val="3006327023"/>
                    </a:ext>
                  </a:extLst>
                </a:gridCol>
              </a:tblGrid>
              <a:tr h="484209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防災資訊表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東衛里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4548126"/>
                  </a:ext>
                </a:extLst>
              </a:tr>
              <a:tr h="33557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2525</a:t>
                      </a:r>
                      <a:r>
                        <a:rPr lang="zh-TW" altLang="en-US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99741734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2118156">
                <a:tc gridSpan="2">
                  <a:txBody>
                    <a:bodyPr/>
                    <a:lstStyle/>
                    <a:p>
                      <a:pPr algn="just"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:06-9277619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馬公市災害應變中心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:06-9272173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東衛里里長</a:t>
                      </a: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</a:rPr>
                        <a:t>-</a:t>
                      </a:r>
                      <a:r>
                        <a:rPr lang="zh-TW" altLang="en-US" sz="1200" dirty="0" smtClean="0">
                          <a:latin typeface="Times New Roman" pitchFamily="18" charset="0"/>
                          <a:ea typeface="微軟正黑體" pitchFamily="34" charset="-120"/>
                        </a:rPr>
                        <a:t>莊福氣</a:t>
                      </a:r>
                      <a:endParaRPr lang="zh-TW" altLang="en-US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</a:rPr>
                        <a:t>:0986-733-888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</a:rPr>
                        <a:t>06-922-1010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東衛派出所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:06-9211318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馬公消防分隊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1197218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1565593">
                <a:tc>
                  <a:txBody>
                    <a:bodyPr/>
                    <a:lstStyle/>
                    <a:p>
                      <a:pPr algn="just" eaLnBrk="0" hangingPunct="0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東衛社區活動中心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:130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:30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馬公市東衛里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27-6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:06-9212752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45300454"/>
                  </a:ext>
                </a:extLst>
              </a:tr>
              <a:tr h="1565593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東衛國小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 620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 155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馬公市東衛里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169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:06-9213238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81624504"/>
                  </a:ext>
                </a:extLst>
              </a:tr>
              <a:tr h="1149196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東衛里南側公墓區空地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海嘯面積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:3000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:750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22495462"/>
                  </a:ext>
                </a:extLst>
              </a:tr>
              <a:tr h="30818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kumimoji="0" lang="zh-TW" altLang="en-US" sz="12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583554"/>
              </p:ext>
            </p:extLst>
          </p:nvPr>
        </p:nvGraphicFramePr>
        <p:xfrm>
          <a:off x="-2" y="11618976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3" y="12017521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4" y="12659175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4" y="12391661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509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823" y="1201243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413" y="12558386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61" y="12282386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975" y="12572775"/>
            <a:ext cx="336000" cy="17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436" y="1200801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83" y="12284379"/>
            <a:ext cx="235516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9469" y="1271000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788" y="5653000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5" descr="警察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545" y="4725696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4539643" y="5203744"/>
            <a:ext cx="148020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東衛派出所</a:t>
            </a:r>
          </a:p>
        </p:txBody>
      </p:sp>
      <p:pic>
        <p:nvPicPr>
          <p:cNvPr id="1026" name="Picture 2" descr="D:\邱老師的資料\澎湖防災(100~102)\澎湖訪視調查\馬公市1000823\東衛國小\DSC04837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307" y="8982785"/>
            <a:ext cx="972000" cy="7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邱老師的資料\澎湖防災(100~102)\澎湖訪視調查\馬公市1000822\東衛里南側公墓區空地\DSC04827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301" y="10402152"/>
            <a:ext cx="972000" cy="7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D:\邱老師的資料\澎湖防災(100~102)\澎湖訪視調查\馬公市1000822\東衛里活動中心\DSC04793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307" y="7153986"/>
            <a:ext cx="972000" cy="7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橢圓 6"/>
          <p:cNvSpPr/>
          <p:nvPr/>
        </p:nvSpPr>
        <p:spPr>
          <a:xfrm>
            <a:off x="3086024" y="3457349"/>
            <a:ext cx="2580012" cy="2195651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2" name="Picture 3" descr="1021室外"/>
          <p:cNvPicPr preferRelativeResize="0"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724" y="875058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文字方塊 34"/>
          <p:cNvSpPr txBox="1"/>
          <p:nvPr/>
        </p:nvSpPr>
        <p:spPr>
          <a:xfrm>
            <a:off x="2612707" y="9240403"/>
            <a:ext cx="2749471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東衛里南側公墓區空地</a:t>
            </a: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4978866</TotalTime>
  <Words>294</Words>
  <Application>Microsoft Office PowerPoint</Application>
  <PresentationFormat>A3 紙張 (297x420 公釐)</PresentationFormat>
  <Paragraphs>62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40</cp:revision>
  <dcterms:created xsi:type="dcterms:W3CDTF">2017-01-19T20:47:16Z</dcterms:created>
  <dcterms:modified xsi:type="dcterms:W3CDTF">2023-02-01T02:51:05Z</dcterms:modified>
</cp:coreProperties>
</file>