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-2928" y="-72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4" r="326" b="19750"/>
          <a:stretch/>
        </p:blipFill>
        <p:spPr bwMode="auto">
          <a:xfrm>
            <a:off x="2498269" y="873928"/>
            <a:ext cx="7110365" cy="108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4844666" y="9701200"/>
            <a:ext cx="4297823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Shiquan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Community  Activity Center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81942" y="73036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731" y="2514620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988402"/>
              </p:ext>
            </p:extLst>
          </p:nvPr>
        </p:nvGraphicFramePr>
        <p:xfrm>
          <a:off x="0" y="0"/>
          <a:ext cx="9601200" cy="845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4538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Shiquan</a:t>
                      </a:r>
                      <a:r>
                        <a:rPr lang="zh-TW" altLang="en-US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581280"/>
              </p:ext>
            </p:extLst>
          </p:nvPr>
        </p:nvGraphicFramePr>
        <p:xfrm>
          <a:off x="-2" y="855346"/>
          <a:ext cx="2487153" cy="10872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074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7211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986938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Wenao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06-9214622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6533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747724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3875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fontAlgn="base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Shiquan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889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3537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Shiquan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889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06-9210228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70701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Shiquan</a:t>
                      </a:r>
                      <a:r>
                        <a:rPr kumimoji="0" lang="zh-TW" altLang="en-US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Community 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889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240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889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63537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32-1,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Shiquan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7889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06-9212101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72863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173832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文字方塊 77"/>
          <p:cNvSpPr txBox="1"/>
          <p:nvPr/>
        </p:nvSpPr>
        <p:spPr>
          <a:xfrm>
            <a:off x="6119066" y="2069060"/>
            <a:ext cx="330667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kumimoji="1"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Shiquan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Elementary School</a:t>
            </a:r>
          </a:p>
        </p:txBody>
      </p:sp>
      <p:pic>
        <p:nvPicPr>
          <p:cNvPr id="102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002" y="645622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746" y="645622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490" y="645622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449" y="2505746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474" y="2506299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61"/>
          <p:cNvSpPr txBox="1">
            <a:spLocks noChangeArrowheads="1"/>
          </p:cNvSpPr>
          <p:nvPr/>
        </p:nvSpPr>
        <p:spPr bwMode="auto">
          <a:xfrm>
            <a:off x="3486201" y="6336164"/>
            <a:ext cx="266675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Shiquan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6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627" y="9200996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向右箭號 58"/>
          <p:cNvSpPr>
            <a:spLocks noChangeAspect="1"/>
          </p:cNvSpPr>
          <p:nvPr/>
        </p:nvSpPr>
        <p:spPr bwMode="auto">
          <a:xfrm rot="16944588">
            <a:off x="6615282" y="4906029"/>
            <a:ext cx="1609622" cy="454736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45" name="向右箭號 58"/>
          <p:cNvSpPr>
            <a:spLocks noChangeAspect="1"/>
          </p:cNvSpPr>
          <p:nvPr/>
        </p:nvSpPr>
        <p:spPr bwMode="auto">
          <a:xfrm rot="20642805">
            <a:off x="3676015" y="9135135"/>
            <a:ext cx="1670627" cy="473032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6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356" y="9222227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381" y="92227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141" y="2508878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84" y="893904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428" y="893904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840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221</TotalTime>
  <Words>174</Words>
  <Application>Microsoft Office PowerPoint</Application>
  <PresentationFormat>A3 紙張 (297x420 公釐)</PresentationFormat>
  <Paragraphs>52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47</cp:revision>
  <dcterms:created xsi:type="dcterms:W3CDTF">2017-01-19T20:47:16Z</dcterms:created>
  <dcterms:modified xsi:type="dcterms:W3CDTF">2022-02-23T03:04:30Z</dcterms:modified>
</cp:coreProperties>
</file>