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9089" autoAdjust="0"/>
  </p:normalViewPr>
  <p:slideViewPr>
    <p:cSldViewPr snapToGrid="0" showGuides="1">
      <p:cViewPr varScale="1">
        <p:scale>
          <a:sx n="77" d="100"/>
          <a:sy n="77" d="100"/>
        </p:scale>
        <p:origin x="1764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6"/>
          <a:stretch/>
        </p:blipFill>
        <p:spPr bwMode="auto">
          <a:xfrm>
            <a:off x="2438401" y="814388"/>
            <a:ext cx="10352416" cy="7845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596885"/>
              </p:ext>
            </p:extLst>
          </p:nvPr>
        </p:nvGraphicFramePr>
        <p:xfrm>
          <a:off x="0" y="0"/>
          <a:ext cx="12801600" cy="815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1554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Beiliao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157685"/>
              </p:ext>
            </p:extLst>
          </p:nvPr>
        </p:nvGraphicFramePr>
        <p:xfrm>
          <a:off x="-2" y="819481"/>
          <a:ext cx="2434283" cy="8759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061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5602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3542">
                <a:tc gridSpan="2"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9354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149630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TownshipEmergency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Operation Center 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TEL:06-9921731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2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06-9921022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TEL:06-9921119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9354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692984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9354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38606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250 people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8993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Beiliao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0266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0266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9626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25-2,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Beiliao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0266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06-9921024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8186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Sep.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2025 by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899008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6622371" y="6654291"/>
            <a:ext cx="2172032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Beiliao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AE73B9-2BCC-4F15-9B4B-B77FFF794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9406" y="3882639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6">
            <a:extLst>
              <a:ext uri="{FF2B5EF4-FFF2-40B4-BE49-F238E27FC236}">
                <a16:creationId xmlns:a16="http://schemas.microsoft.com/office/drawing/2014/main" id="{3C1DCCC5-9196-4ED8-90B7-CE764A66F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076" y="3647445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3" name="矩形 82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2791652" y="4134647"/>
            <a:ext cx="411934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Beiliao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</a:p>
        </p:txBody>
      </p:sp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95350243-0A32-4DBE-8AA3-3670F183E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2564" y="3713946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76BED1B-D6AD-4219-B154-892A467FC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33544" y="3713946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616411" y="84482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815" y="727545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277" y="727545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277" y="5968545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824" y="3806899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矩形 57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6688377" y="3371624"/>
            <a:ext cx="121299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sp>
        <p:nvSpPr>
          <p:cNvPr id="62" name="向右箭號 58"/>
          <p:cNvSpPr>
            <a:spLocks noChangeAspect="1"/>
          </p:cNvSpPr>
          <p:nvPr/>
        </p:nvSpPr>
        <p:spPr bwMode="auto">
          <a:xfrm rot="15536396">
            <a:off x="6666547" y="5368226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312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</TotalTime>
  <Words>181</Words>
  <Application>Microsoft Office PowerPoint</Application>
  <PresentationFormat>A3 紙張 (297x420 公釐)</PresentationFormat>
  <Paragraphs>48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57</cp:revision>
  <cp:lastPrinted>2017-03-10T09:04:07Z</cp:lastPrinted>
  <dcterms:created xsi:type="dcterms:W3CDTF">2017-01-19T19:49:07Z</dcterms:created>
  <dcterms:modified xsi:type="dcterms:W3CDTF">2025-09-18T08:28:36Z</dcterms:modified>
</cp:coreProperties>
</file>