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609" autoAdjust="0"/>
  </p:normalViewPr>
  <p:slideViewPr>
    <p:cSldViewPr snapToGrid="0" showGuides="1">
      <p:cViewPr>
        <p:scale>
          <a:sx n="95" d="100"/>
          <a:sy n="95" d="100"/>
        </p:scale>
        <p:origin x="1008" y="-99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35" y="655976"/>
            <a:ext cx="10460717" cy="731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160814"/>
              </p:ext>
            </p:extLst>
          </p:nvPr>
        </p:nvGraphicFramePr>
        <p:xfrm>
          <a:off x="-4" y="641851"/>
          <a:ext cx="2316480" cy="8960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917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36563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41533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3329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成功村基本資料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4551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1231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4551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2102641">
                <a:tc gridSpan="2"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成功村村長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蕭文瑞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:0932-999-336</a:t>
                      </a:r>
                    </a:p>
                    <a:p>
                      <a:pPr marL="0" indent="0" algn="l" defTabSz="128016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06-9214347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4551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188449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473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322348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成功村西側高地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 4000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90151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成功社區暨漁民活動中心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:190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:45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:30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湖西鄉成功村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80-2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35447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43594" y="73784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590296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澎湖縣湖西鄉成功村簡易疏散避難圖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4861223" y="2640722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成功村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8968190" y="872869"/>
            <a:ext cx="306863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成功社區暨漁民活動中心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7828">
            <a:off x="7106743" y="2147009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邱老師的資料\澎湖防災(100~102)\澎湖訪視調查\湖西鄉1000726\成功高地\DSC0208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900" y="6352169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邱老師的資料\澎湖防災(100~102)\澎湖訪視調查\湖西鄉1000726\成功村活動中心\DSC019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801" y="793187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120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15" y="100171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1021室外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472" y="3486958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字方塊 25"/>
          <p:cNvSpPr txBox="1"/>
          <p:nvPr/>
        </p:nvSpPr>
        <p:spPr>
          <a:xfrm>
            <a:off x="3136175" y="3976776"/>
            <a:ext cx="1980029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成功村西側高地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40554">
            <a:off x="5949950" y="3483063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247</Words>
  <Application>Microsoft Office PowerPoint</Application>
  <PresentationFormat>A3 紙張 (297x420 公釐)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56</cp:revision>
  <dcterms:created xsi:type="dcterms:W3CDTF">2017-01-19T19:49:07Z</dcterms:created>
  <dcterms:modified xsi:type="dcterms:W3CDTF">2025-09-17T06:16:10Z</dcterms:modified>
</cp:coreProperties>
</file>