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90" d="100"/>
          <a:sy n="90" d="100"/>
        </p:scale>
        <p:origin x="-472" y="1996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2021/4/20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2021/4/20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2021/4/20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2021/4/20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2021/4/20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2021/4/20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2021/4/20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2021/4/20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2021/4/20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2021/4/20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2021/4/20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2021/4/20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33" t="8511" r="42512" b="23619"/>
          <a:stretch/>
        </p:blipFill>
        <p:spPr bwMode="auto">
          <a:xfrm>
            <a:off x="2493762" y="1188717"/>
            <a:ext cx="7117200" cy="10423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文字方塊 60"/>
          <p:cNvSpPr txBox="1">
            <a:spLocks noChangeArrowheads="1"/>
          </p:cNvSpPr>
          <p:nvPr/>
        </p:nvSpPr>
        <p:spPr bwMode="auto">
          <a:xfrm>
            <a:off x="5089281" y="5723858"/>
            <a:ext cx="2359375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中正國小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596242" y="130301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3375204" y="7009669"/>
            <a:ext cx="185844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中央里</a:t>
            </a:r>
            <a:endParaRPr lang="zh-TW" altLang="en-US" sz="2500" b="1" dirty="0">
              <a:solidFill>
                <a:srgbClr val="0070C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4" name="文字方塊 60"/>
          <p:cNvSpPr txBox="1">
            <a:spLocks noChangeArrowheads="1"/>
          </p:cNvSpPr>
          <p:nvPr/>
        </p:nvSpPr>
        <p:spPr bwMode="auto">
          <a:xfrm>
            <a:off x="3784804" y="2959428"/>
            <a:ext cx="2357839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澎湖縣政府警察局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5" name="文字方塊 60"/>
          <p:cNvSpPr txBox="1">
            <a:spLocks noChangeArrowheads="1"/>
          </p:cNvSpPr>
          <p:nvPr/>
        </p:nvSpPr>
        <p:spPr bwMode="auto">
          <a:xfrm>
            <a:off x="6495650" y="2115818"/>
            <a:ext cx="2360942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澎湖縣政府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6" name="向右箭號 58"/>
          <p:cNvSpPr>
            <a:spLocks noChangeAspect="1"/>
          </p:cNvSpPr>
          <p:nvPr/>
        </p:nvSpPr>
        <p:spPr bwMode="auto">
          <a:xfrm rot="18004049">
            <a:off x="3750959" y="8479363"/>
            <a:ext cx="910801" cy="232952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cxnSp>
        <p:nvCxnSpPr>
          <p:cNvPr id="28" name="直線單箭頭接點 27"/>
          <p:cNvCxnSpPr>
            <a:stCxn id="25" idx="2"/>
            <a:endCxn id="59" idx="0"/>
          </p:cNvCxnSpPr>
          <p:nvPr/>
        </p:nvCxnSpPr>
        <p:spPr>
          <a:xfrm>
            <a:off x="7676121" y="2823704"/>
            <a:ext cx="0" cy="25450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單箭頭接點 28"/>
          <p:cNvCxnSpPr>
            <a:stCxn id="24" idx="3"/>
            <a:endCxn id="58" idx="1"/>
          </p:cNvCxnSpPr>
          <p:nvPr/>
        </p:nvCxnSpPr>
        <p:spPr>
          <a:xfrm flipV="1">
            <a:off x="6142643" y="3309666"/>
            <a:ext cx="305382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617" y="5229395"/>
            <a:ext cx="452331" cy="4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8890004"/>
              </p:ext>
            </p:extLst>
          </p:nvPr>
        </p:nvGraphicFramePr>
        <p:xfrm>
          <a:off x="0" y="0"/>
          <a:ext cx="9601200" cy="1186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="" xmlns:a16="http://schemas.microsoft.com/office/drawing/2014/main" val="1744004936"/>
                    </a:ext>
                  </a:extLst>
                </a:gridCol>
              </a:tblGrid>
              <a:tr h="118677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澎湖縣馬公市中央里簡易疏散避難圖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7498332"/>
              </p:ext>
            </p:extLst>
          </p:nvPr>
        </p:nvGraphicFramePr>
        <p:xfrm>
          <a:off x="-1" y="1188720"/>
          <a:ext cx="2481944" cy="10465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1722">
                  <a:extLst>
                    <a:ext uri="{9D8B030D-6E8A-4147-A177-3AD203B41FA5}">
                      <a16:colId xmlns="" xmlns:a16="http://schemas.microsoft.com/office/drawing/2014/main" val="389277448"/>
                    </a:ext>
                  </a:extLst>
                </a:gridCol>
                <a:gridCol w="940222">
                  <a:extLst>
                    <a:ext uri="{9D8B030D-6E8A-4147-A177-3AD203B41FA5}">
                      <a16:colId xmlns="" xmlns:a16="http://schemas.microsoft.com/office/drawing/2014/main" val="3006327023"/>
                    </a:ext>
                  </a:extLst>
                </a:gridCol>
              </a:tblGrid>
              <a:tr h="297180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82670689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中央里基本資料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4548126"/>
                  </a:ext>
                </a:extLst>
              </a:tr>
              <a:tr h="27214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4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590</a:t>
                      </a:r>
                      <a:r>
                        <a:rPr lang="zh-TW" altLang="en-US" sz="140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99741734"/>
                  </a:ext>
                </a:extLst>
              </a:tr>
              <a:tr h="28395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09708363"/>
                  </a:ext>
                </a:extLst>
              </a:tr>
              <a:tr h="1548899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1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澎湖縣災害應變中心</a:t>
                      </a:r>
                      <a:r>
                        <a:rPr lang="en-US" altLang="zh-TW" sz="11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1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1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1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:06-9277619</a:t>
                      </a:r>
                    </a:p>
                    <a:p>
                      <a:pPr marL="128588" indent="-128588" algn="l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1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馬公市災害應變中心</a:t>
                      </a:r>
                      <a:r>
                        <a:rPr lang="en-US" altLang="zh-TW" sz="11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1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1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1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:06-9272173 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zh-TW" altLang="en-US" sz="11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中央里里長</a:t>
                      </a:r>
                      <a:r>
                        <a:rPr lang="en-US" altLang="zh-TW" sz="11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zh-TW" altLang="en-US" sz="11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項文男</a:t>
                      </a:r>
                      <a:r>
                        <a:rPr lang="en-US" altLang="zh-TW" sz="11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1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1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1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:0912-151-776</a:t>
                      </a:r>
                      <a:br>
                        <a:rPr lang="en-US" altLang="zh-TW" sz="11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1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1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:06-9265178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zh-TW" altLang="en-US" sz="11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啟明派出所</a:t>
                      </a:r>
                      <a:r>
                        <a:rPr lang="en-US" altLang="zh-TW" sz="11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1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1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1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:06-9272541</a:t>
                      </a:r>
                    </a:p>
                    <a:p>
                      <a:pPr marL="128588" indent="-128588" algn="l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1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馬公消防分隊</a:t>
                      </a:r>
                      <a:r>
                        <a:rPr lang="en-US" altLang="zh-TW" sz="11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1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1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1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87769723"/>
                  </a:ext>
                </a:extLst>
              </a:tr>
              <a:tr h="24917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95997284"/>
                  </a:ext>
                </a:extLst>
              </a:tr>
              <a:tr h="700519">
                <a:tc gridSpan="2">
                  <a:txBody>
                    <a:bodyPr/>
                    <a:lstStyle/>
                    <a:p>
                      <a:pPr marL="128588" indent="-128588" algn="just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28588" indent="-128588" algn="just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28588" indent="-128588" algn="just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41450117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96508079"/>
                  </a:ext>
                </a:extLst>
              </a:tr>
              <a:tr h="1271745"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中正國小</a:t>
                      </a: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水災、地震、海嘯</a:t>
                      </a:r>
                      <a:endParaRPr lang="en-US" altLang="zh-TW" sz="11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:600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:150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1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馬公市民生路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38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  <a:endParaRPr lang="en-US" altLang="zh-TW" sz="11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:06-9272758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845300454"/>
                  </a:ext>
                </a:extLst>
              </a:tr>
              <a:tr h="1248885"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澎湖縣政府</a:t>
                      </a:r>
                      <a:endParaRPr lang="en-US" altLang="zh-TW" sz="11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水災、地震、海嘯</a:t>
                      </a:r>
                      <a:endParaRPr lang="en-US" altLang="zh-TW" sz="11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:400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容納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1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:65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馬公市治平路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32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  <a:endParaRPr lang="en-US" altLang="zh-TW" sz="11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:06-9274400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81624504"/>
                  </a:ext>
                </a:extLst>
              </a:tr>
              <a:tr h="1368900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澎湖縣政府警察局</a:t>
                      </a:r>
                      <a:endParaRPr lang="en-US" altLang="zh-TW" sz="11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水災、地震、海嘯</a:t>
                      </a:r>
                      <a:endParaRPr lang="en-US" altLang="zh-TW" sz="11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:3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:400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1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:65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馬公市治平路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36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  <a:endParaRPr lang="en-US" altLang="zh-TW" sz="11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22495462"/>
                  </a:ext>
                </a:extLst>
              </a:tr>
              <a:tr h="1248644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港務大樓</a:t>
                      </a:r>
                      <a:endParaRPr lang="en-US" altLang="zh-TW" sz="11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水災、地震</a:t>
                      </a: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:1000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:250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1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:165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馬公市臨海路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36-1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  <a:endParaRPr lang="en-US" altLang="zh-TW" sz="11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:06-9272303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0818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110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2841373"/>
              </p:ext>
            </p:extLst>
          </p:nvPr>
        </p:nvGraphicFramePr>
        <p:xfrm>
          <a:off x="-2" y="11618976"/>
          <a:ext cx="960120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2">
                  <a:extLst>
                    <a:ext uri="{9D8B030D-6E8A-4147-A177-3AD203B41FA5}">
                      <a16:colId xmlns="" xmlns:a16="http://schemas.microsoft.com/office/drawing/2014/main" val="1254512163"/>
                    </a:ext>
                  </a:extLst>
                </a:gridCol>
                <a:gridCol w="2215167">
                  <a:extLst>
                    <a:ext uri="{9D8B030D-6E8A-4147-A177-3AD203B41FA5}">
                      <a16:colId xmlns="" xmlns:a16="http://schemas.microsoft.com/office/drawing/2014/main" val="2187642939"/>
                    </a:ext>
                  </a:extLst>
                </a:gridCol>
                <a:gridCol w="2340091">
                  <a:extLst>
                    <a:ext uri="{9D8B030D-6E8A-4147-A177-3AD203B41FA5}">
                      <a16:colId xmlns="" xmlns:a16="http://schemas.microsoft.com/office/drawing/2014/main" val="2237506941"/>
                    </a:ext>
                  </a:extLst>
                </a:gridCol>
                <a:gridCol w="234009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340091">
                  <a:extLst>
                    <a:ext uri="{9D8B030D-6E8A-4147-A177-3AD203B41FA5}">
                      <a16:colId xmlns="" xmlns:a16="http://schemas.microsoft.com/office/drawing/2014/main" val="1923843585"/>
                    </a:ext>
                  </a:extLst>
                </a:gridCol>
              </a:tblGrid>
              <a:tr h="30318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50696190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01896364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93218227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499373" y="12017521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513464" y="12659175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513464" y="12391661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583" y="12579927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958" y="12291145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586" y="12547329"/>
            <a:ext cx="237600" cy="237600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660" y="1201025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492" y="12002685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034" y="12012431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839" y="12286121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文字方塊 47"/>
          <p:cNvSpPr txBox="1"/>
          <p:nvPr/>
        </p:nvSpPr>
        <p:spPr>
          <a:xfrm>
            <a:off x="5499909" y="9333830"/>
            <a:ext cx="256299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衛生福利部澎湖醫院</a:t>
            </a:r>
          </a:p>
        </p:txBody>
      </p:sp>
      <p:sp>
        <p:nvSpPr>
          <p:cNvPr id="50" name="文字方塊 49"/>
          <p:cNvSpPr txBox="1"/>
          <p:nvPr/>
        </p:nvSpPr>
        <p:spPr>
          <a:xfrm>
            <a:off x="4161166" y="3816520"/>
            <a:ext cx="120055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相對公園</a:t>
            </a:r>
          </a:p>
        </p:txBody>
      </p:sp>
      <p:sp>
        <p:nvSpPr>
          <p:cNvPr id="51" name="文字方塊 50"/>
          <p:cNvSpPr txBox="1"/>
          <p:nvPr/>
        </p:nvSpPr>
        <p:spPr>
          <a:xfrm>
            <a:off x="3697776" y="6217190"/>
            <a:ext cx="121330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史蹟公園</a:t>
            </a:r>
          </a:p>
        </p:txBody>
      </p:sp>
      <p:sp>
        <p:nvSpPr>
          <p:cNvPr id="53" name="文字方塊 52"/>
          <p:cNvSpPr txBox="1"/>
          <p:nvPr/>
        </p:nvSpPr>
        <p:spPr>
          <a:xfrm>
            <a:off x="5020005" y="8025577"/>
            <a:ext cx="124777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街內公園</a:t>
            </a:r>
          </a:p>
        </p:txBody>
      </p:sp>
      <p:sp>
        <p:nvSpPr>
          <p:cNvPr id="54" name="文字方塊 53"/>
          <p:cNvSpPr txBox="1"/>
          <p:nvPr/>
        </p:nvSpPr>
        <p:spPr>
          <a:xfrm>
            <a:off x="3077980" y="4515355"/>
            <a:ext cx="151650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觀音亭園區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7095344" y="4387956"/>
            <a:ext cx="226473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馬公市第一衛生所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7430932" y="8054152"/>
            <a:ext cx="98374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東甲園</a:t>
            </a:r>
          </a:p>
        </p:txBody>
      </p:sp>
      <p:pic>
        <p:nvPicPr>
          <p:cNvPr id="55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5330" y="3781625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576" y="4946348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9476" y="5723858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025" y="3077360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4529" y="3078205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441" y="3073715"/>
            <a:ext cx="5326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4945" y="3911157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6156" y="8454262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028" y="8467771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262" y="8821510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" name="Picture 3" descr="C:\Users\tiit\Desktop\1060315-0317簡易避難地圖確認\01馬公市\中正國小\DSC05704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560" y="5975698"/>
            <a:ext cx="900000" cy="67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4" descr="C:\Users\tiit\Desktop\1060315-0317簡易避難地圖確認\01馬公市\澎湖縣政府\DSC05714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560" y="7427851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5" descr="C:\Users\tiit\Desktop\1060315-0317簡易避難地圖確認\01馬公市\澎湖縣警察局\DSC05717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560" y="8948691"/>
            <a:ext cx="900000" cy="67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文字方塊 60"/>
          <p:cNvSpPr txBox="1">
            <a:spLocks noChangeArrowheads="1"/>
          </p:cNvSpPr>
          <p:nvPr/>
        </p:nvSpPr>
        <p:spPr bwMode="auto">
          <a:xfrm>
            <a:off x="4750266" y="10726861"/>
            <a:ext cx="1615888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港務大樓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66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1126" y="10232398"/>
            <a:ext cx="452331" cy="4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C:\Users\tiit\Desktop\b0ba1cd3-6ae7-4b01-adb9-3fac08a35641.bmp"/>
          <p:cNvPicPr>
            <a:picLocks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45" t="23569" r="25480" b="19788"/>
          <a:stretch/>
        </p:blipFill>
        <p:spPr bwMode="auto">
          <a:xfrm>
            <a:off x="1557586" y="10361240"/>
            <a:ext cx="900000" cy="6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2357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173</TotalTime>
  <Words>326</Words>
  <Application>Microsoft Office PowerPoint</Application>
  <PresentationFormat>A3 紙張 (297x420 公釐)</PresentationFormat>
  <Paragraphs>76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pc150</cp:lastModifiedBy>
  <cp:revision>52</cp:revision>
  <dcterms:created xsi:type="dcterms:W3CDTF">2017-01-19T20:47:16Z</dcterms:created>
  <dcterms:modified xsi:type="dcterms:W3CDTF">2021-04-20T01:29:52Z</dcterms:modified>
</cp:coreProperties>
</file>