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24" d="100"/>
          <a:sy n="124" d="100"/>
        </p:scale>
        <p:origin x="1080" y="-5310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Picture 18" descr="C:\Users\Administrator\Desktop\551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881" y="1191336"/>
            <a:ext cx="7102323" cy="1041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479653"/>
              </p:ext>
            </p:extLst>
          </p:nvPr>
        </p:nvGraphicFramePr>
        <p:xfrm>
          <a:off x="4" y="153"/>
          <a:ext cx="9601200" cy="1175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17550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澎湖縣湖西鄉南寮村簡易疏散避難圖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718367"/>
              </p:ext>
            </p:extLst>
          </p:nvPr>
        </p:nvGraphicFramePr>
        <p:xfrm>
          <a:off x="1" y="1188873"/>
          <a:ext cx="2481944" cy="10422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1944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</a:tblGrid>
              <a:tr h="39687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05291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南寮村基本資料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05291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777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05291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137037">
                <a:tc>
                  <a:txBody>
                    <a:bodyPr/>
                    <a:lstStyle/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南寮村村長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趙浚彬</a:t>
                      </a:r>
                    </a:p>
                    <a:p>
                      <a:pPr marL="0" indent="0" algn="l" defTabSz="960120" rtl="0" eaLnBrk="1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0935-425-693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:06-9920189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湖西分駐所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:06-9921022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05291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190635">
                <a:tc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05291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82428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尖山高地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1227552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154782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南寮活動中心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:160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湖西鄉南寮村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121-5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495462"/>
                  </a:ext>
                </a:extLst>
              </a:tr>
              <a:tr h="1208281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260515"/>
                  </a:ext>
                </a:extLst>
              </a:tr>
              <a:tr h="364009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956042"/>
              </p:ext>
            </p:extLst>
          </p:nvPr>
        </p:nvGraphicFramePr>
        <p:xfrm>
          <a:off x="2" y="11611833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7" y="12010378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8" y="1265203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8" y="12384518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4" y="-1047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圖片 4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2" name="圖片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1998471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5676092" y="8344661"/>
            <a:ext cx="121058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尖山高地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45" name="Picture 21" descr="C:\Users\Administrator\Desktop\55123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3" r="10150"/>
          <a:stretch/>
        </p:blipFill>
        <p:spPr bwMode="auto">
          <a:xfrm>
            <a:off x="561093" y="7315200"/>
            <a:ext cx="1440000" cy="109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4666978" y="2250337"/>
            <a:ext cx="24064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南寮活動中心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92247" y="1296916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78251">
            <a:off x="6630965" y="5529665"/>
            <a:ext cx="474887" cy="1197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340">
            <a:off x="5899004" y="3157964"/>
            <a:ext cx="511737" cy="100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3654136" y="5046740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南寮村</a:t>
            </a:r>
          </a:p>
        </p:txBody>
      </p:sp>
      <p:pic>
        <p:nvPicPr>
          <p:cNvPr id="27" name="Picture 3" descr="1021室外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974" y="9090647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6" descr="120"/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574" y="175172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邱老師的資料\澎湖防災(104~106)\防災看板\現勘照片\1040417湖西現勘\南寮活動中心-備援中心\IMG_7821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93" y="10098536"/>
            <a:ext cx="144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</TotalTime>
  <Words>239</Words>
  <Application>Microsoft Office PowerPoint</Application>
  <PresentationFormat>A3 紙張 (297x420 公釐)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46</cp:revision>
  <dcterms:created xsi:type="dcterms:W3CDTF">2017-01-19T20:47:16Z</dcterms:created>
  <dcterms:modified xsi:type="dcterms:W3CDTF">2025-09-17T05:35:31Z</dcterms:modified>
</cp:coreProperties>
</file>