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94" y="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6" t="13486" r="17467" b="10322"/>
          <a:stretch/>
        </p:blipFill>
        <p:spPr bwMode="auto">
          <a:xfrm>
            <a:off x="2331067" y="664563"/>
            <a:ext cx="10450998" cy="735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804909"/>
              </p:ext>
            </p:extLst>
          </p:nvPr>
        </p:nvGraphicFramePr>
        <p:xfrm>
          <a:off x="0" y="647855"/>
          <a:ext cx="2316480" cy="8949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951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892529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37206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3459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3319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4625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6096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627792">
                <a:tc gridSpan="2">
                  <a:txBody>
                    <a:bodyPr/>
                    <a:lstStyle/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光榮里里長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陳昭任</a:t>
                      </a:r>
                      <a:b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:0963-138-526</a:t>
                      </a:r>
                      <a:b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:06-927-9226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光明派出所</a:t>
                      </a:r>
                      <a:b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:06-9272542</a:t>
                      </a:r>
                    </a:p>
                    <a:p>
                      <a:pPr marL="130175" indent="-130175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1623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828661">
                <a:tc gridSpan="2">
                  <a:txBody>
                    <a:bodyPr/>
                    <a:lstStyle/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30175" indent="-130175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1623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627792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特殊教育資源中心</a:t>
                      </a:r>
                      <a:endParaRPr kumimoji="0" lang="en-US" altLang="zh-TW" sz="1000" dirty="0"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馬公市自立路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722192"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特殊教育資源中心周邊空地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7792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光榮社區活動中心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馬公市光榮里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鄰三多路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437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:06-9263532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7608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848748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811222" y="3149880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光榮里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8097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91824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58" y="5576398"/>
            <a:ext cx="864000" cy="65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71" y="8160513"/>
            <a:ext cx="864000" cy="64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006" y="544692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2519082" y="5951748"/>
            <a:ext cx="3000026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澎湖縣特殊教育資源中心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9992149" y="6799415"/>
            <a:ext cx="14962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光明派出所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7830">
            <a:off x="2856605" y="3027444"/>
            <a:ext cx="1197490" cy="43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69" y="923807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6202467" y="803862"/>
            <a:ext cx="225573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光榮社區活動中心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162" y="387594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8296383" y="4361715"/>
            <a:ext cx="125915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千禧公園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131" y="140851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文字方塊 38"/>
          <p:cNvSpPr txBox="1"/>
          <p:nvPr/>
        </p:nvSpPr>
        <p:spPr>
          <a:xfrm>
            <a:off x="4798696" y="1878251"/>
            <a:ext cx="15087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68976">
            <a:off x="10971500" y="4864879"/>
            <a:ext cx="1274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33"/>
          <p:cNvSpPr txBox="1"/>
          <p:nvPr/>
        </p:nvSpPr>
        <p:spPr>
          <a:xfrm>
            <a:off x="7952361" y="2949825"/>
            <a:ext cx="128077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90" y="2929474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4761" y="723277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D:\邱老師的資料\澎湖防災(104~106)\防災圖資\六鄉(市)96村里簡易疏散避難圖-10602\村里簡易疏散避難圖地點確認照片-1060315~0317\01馬公市\特殊教育綜合館\6251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71" y="6909847"/>
            <a:ext cx="864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526" y="5439723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文字方塊 48"/>
          <p:cNvSpPr txBox="1"/>
          <p:nvPr/>
        </p:nvSpPr>
        <p:spPr>
          <a:xfrm>
            <a:off x="5614132" y="5260830"/>
            <a:ext cx="419325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澎湖縣特殊教育資源中心周邊空地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63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297</Words>
  <Application>Microsoft Office PowerPoint</Application>
  <PresentationFormat>A3 紙張 (297x420 公釐)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66</cp:revision>
  <cp:lastPrinted>2017-03-14T04:54:46Z</cp:lastPrinted>
  <dcterms:created xsi:type="dcterms:W3CDTF">2017-01-19T19:49:07Z</dcterms:created>
  <dcterms:modified xsi:type="dcterms:W3CDTF">2023-04-19T13:31:59Z</dcterms:modified>
</cp:coreProperties>
</file>