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-78" y="276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7152" y="666906"/>
            <a:ext cx="10464448" cy="7333706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720905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澎湖縣馬公市朝陽里簡易疏散避難圖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136563"/>
              </p:ext>
            </p:extLst>
          </p:nvPr>
        </p:nvGraphicFramePr>
        <p:xfrm>
          <a:off x="0" y="633907"/>
          <a:ext cx="2316480" cy="89756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5977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30503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980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朝陽里基本資料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201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5939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1133676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朝陽里里長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顏明清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:0933-695-226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:06-9262228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54251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286691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中興國小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馬公市光復路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186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:06-9272779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53013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zh-TW" sz="1000" kern="120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朝陽里集會</a:t>
                      </a:r>
                      <a:r>
                        <a:rPr kumimoji="0"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所活動中心</a:t>
                      </a:r>
                      <a:endParaRPr kumimoji="0" lang="zh-TW" altLang="en-US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:223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馬公市六合路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21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巷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18</a:t>
                      </a: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號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+mn-cs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 06-9266903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351208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澎湖科技大學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 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:325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馬公市六合路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0000"/>
                        </a:lnSpc>
                      </a:pP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:06-9264115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317464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127773"/>
              </p:ext>
            </p:extLst>
          </p:nvPr>
        </p:nvGraphicFramePr>
        <p:xfrm>
          <a:off x="2316479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8155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980319">
                  <a:extLst>
                    <a:ext uri="{9D8B030D-6E8A-4147-A177-3AD203B41FA5}">
                      <a16:colId xmlns:a16="http://schemas.microsoft.com/office/drawing/2014/main" xmlns="" val="4047212223"/>
                    </a:ext>
                  </a:extLst>
                </a:gridCol>
                <a:gridCol w="436729">
                  <a:extLst>
                    <a:ext uri="{9D8B030D-6E8A-4147-A177-3AD203B41FA5}">
                      <a16:colId xmlns:a16="http://schemas.microsoft.com/office/drawing/2014/main" xmlns="" val="636315450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879980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馬公高中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:125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:80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馬公市中華路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369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 06-9272342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3446365" y="4599541"/>
            <a:ext cx="1415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朝陽里</a:t>
            </a: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5374000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5382688" y="937061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5386861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8973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576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354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5144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725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404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50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306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4251" y="6367275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850" y="1417573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6484" y="2776430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010" y="5363570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448" y="2603507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009" y="1725807"/>
            <a:ext cx="4508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4">
            <a:off x="4942601" y="2298646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079110">
            <a:off x="4994628" y="3709077"/>
            <a:ext cx="1219200" cy="124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887" y="5595346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12" y="8232382"/>
            <a:ext cx="900000" cy="673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433" y="8385379"/>
            <a:ext cx="900000" cy="793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3667521" y="6861458"/>
            <a:ext cx="14698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光明派出所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2853332" y="1600639"/>
            <a:ext cx="239956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中興國小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2366484" y="3267409"/>
            <a:ext cx="13771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6304379" y="1277406"/>
            <a:ext cx="240933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澎湖科技大學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7269464" y="4622159"/>
            <a:ext cx="242707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馬公高中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6664033" y="3084597"/>
            <a:ext cx="279288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zh-TW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朝陽里集會所活動中心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9" name="圖片 38" descr="C:\Users\User\AppData\Local\Microsoft\Windows\INetCache\Content.Word\IMAG5671.jpg"/>
          <p:cNvPicPr/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4"/>
          <a:stretch/>
        </p:blipFill>
        <p:spPr bwMode="auto">
          <a:xfrm>
            <a:off x="1397873" y="7000482"/>
            <a:ext cx="900000" cy="67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376</Words>
  <Application>Microsoft Office PowerPoint</Application>
  <PresentationFormat>A3 紙張 (297x420 公釐)</PresentationFormat>
  <Paragraphs>79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49</cp:revision>
  <dcterms:created xsi:type="dcterms:W3CDTF">2017-01-19T19:49:07Z</dcterms:created>
  <dcterms:modified xsi:type="dcterms:W3CDTF">2022-02-23T02:31:23Z</dcterms:modified>
</cp:coreProperties>
</file>