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1212" y="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 r="8237" b="12697"/>
          <a:stretch/>
        </p:blipFill>
        <p:spPr>
          <a:xfrm>
            <a:off x="2500597" y="853282"/>
            <a:ext cx="7100600" cy="10856118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70937" y="94137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105138" y="9644400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Xingren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119557"/>
              </p:ext>
            </p:extLst>
          </p:nvPr>
        </p:nvGraphicFramePr>
        <p:xfrm>
          <a:off x="0" y="0"/>
          <a:ext cx="9601200" cy="858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812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881303"/>
              </p:ext>
            </p:extLst>
          </p:nvPr>
        </p:nvGraphicFramePr>
        <p:xfrm>
          <a:off x="-2" y="855347"/>
          <a:ext cx="2487153" cy="10854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67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4667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97093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4667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36302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4667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9473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151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397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129,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68709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3397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No. 47,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4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06-9210260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7779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205262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518" y="938564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43" y="937763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861" y="726144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35" y="726144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60" y="726750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836" y="603793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300427" y="6282142"/>
            <a:ext cx="240666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Xingren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2" name="文字方塊 60"/>
          <p:cNvSpPr txBox="1">
            <a:spLocks noChangeArrowheads="1"/>
          </p:cNvSpPr>
          <p:nvPr/>
        </p:nvSpPr>
        <p:spPr bwMode="auto">
          <a:xfrm>
            <a:off x="4162825" y="4239663"/>
            <a:ext cx="100856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</a:p>
        </p:txBody>
      </p:sp>
      <p:pic>
        <p:nvPicPr>
          <p:cNvPr id="4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887" y="1009102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332" y="919980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60"/>
          <p:cNvSpPr txBox="1">
            <a:spLocks noChangeArrowheads="1"/>
          </p:cNvSpPr>
          <p:nvPr/>
        </p:nvSpPr>
        <p:spPr bwMode="auto">
          <a:xfrm>
            <a:off x="2562002" y="8740841"/>
            <a:ext cx="43093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Xingren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pic>
        <p:nvPicPr>
          <p:cNvPr id="5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7873" y="924658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3344" y="923251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741" y="10114531"/>
            <a:ext cx="396000" cy="4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58" y="1011364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776" y="1010608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19" y="3763041"/>
            <a:ext cx="396000" cy="4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向右箭號 58"/>
          <p:cNvSpPr>
            <a:spLocks noChangeAspect="1"/>
          </p:cNvSpPr>
          <p:nvPr/>
        </p:nvSpPr>
        <p:spPr bwMode="auto">
          <a:xfrm rot="14544393">
            <a:off x="4969885" y="5651754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5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95" y="3710662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向右箭號 58"/>
          <p:cNvSpPr>
            <a:spLocks noChangeAspect="1"/>
          </p:cNvSpPr>
          <p:nvPr/>
        </p:nvSpPr>
        <p:spPr bwMode="auto">
          <a:xfrm rot="17950751">
            <a:off x="4609016" y="10655654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76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</TotalTime>
  <Words>204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53</cp:revision>
  <dcterms:created xsi:type="dcterms:W3CDTF">2017-01-19T20:47:16Z</dcterms:created>
  <dcterms:modified xsi:type="dcterms:W3CDTF">2023-04-06T14:10:41Z</dcterms:modified>
</cp:coreProperties>
</file>