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424" y="655977"/>
            <a:ext cx="10448410" cy="732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手繪多邊形 21"/>
          <p:cNvSpPr/>
          <p:nvPr/>
        </p:nvSpPr>
        <p:spPr>
          <a:xfrm>
            <a:off x="3848100" y="4318916"/>
            <a:ext cx="3230880" cy="329284"/>
          </a:xfrm>
          <a:custGeom>
            <a:avLst/>
            <a:gdLst>
              <a:gd name="connsiteX0" fmla="*/ 3162300 w 3162300"/>
              <a:gd name="connsiteY0" fmla="*/ 0 h 533400"/>
              <a:gd name="connsiteX1" fmla="*/ 0 w 3162300"/>
              <a:gd name="connsiteY1" fmla="*/ 99060 h 533400"/>
              <a:gd name="connsiteX2" fmla="*/ 121920 w 3162300"/>
              <a:gd name="connsiteY2" fmla="*/ 533400 h 533400"/>
              <a:gd name="connsiteX3" fmla="*/ 3139440 w 3162300"/>
              <a:gd name="connsiteY3" fmla="*/ 365760 h 533400"/>
              <a:gd name="connsiteX4" fmla="*/ 3162300 w 3162300"/>
              <a:gd name="connsiteY4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300" h="533400">
                <a:moveTo>
                  <a:pt x="3162300" y="0"/>
                </a:moveTo>
                <a:lnTo>
                  <a:pt x="0" y="99060"/>
                </a:lnTo>
                <a:lnTo>
                  <a:pt x="121920" y="533400"/>
                </a:lnTo>
                <a:lnTo>
                  <a:pt x="3139440" y="365760"/>
                </a:lnTo>
                <a:lnTo>
                  <a:pt x="3162300" y="0"/>
                </a:lnTo>
                <a:close/>
              </a:path>
            </a:pathLst>
          </a:custGeom>
          <a:solidFill>
            <a:srgbClr val="FF00FF">
              <a:alpha val="49804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976688"/>
              </p:ext>
            </p:extLst>
          </p:nvPr>
        </p:nvGraphicFramePr>
        <p:xfrm>
          <a:off x="0" y="634794"/>
          <a:ext cx="2316480" cy="8982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2103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74377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8762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333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尖山村基本資料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826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923568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湖西鄉災害應變中心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:06-9921731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尖山村村長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王家興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:0963-486-956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:06-9920226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龍門派出所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:06-9921434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湖西消防分隊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:06-9921119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87677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480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13179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尖山高地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727698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尖山社區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老人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湖西鄉尖山村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鄰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29-5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:06-9921629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1134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763378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6327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338899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lang="zh-TW" altLang="en-US" sz="36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湖西鄉尖山村簡易疏散避難圖</a:t>
                      </a:r>
                      <a:endParaRPr lang="zh-TW" altLang="en-US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263" y="399075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340" y="213303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5662042" y="3212776"/>
            <a:ext cx="274947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尖山社區老人活動中心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8951398" y="2011292"/>
            <a:ext cx="121058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9" name="向右箭號 58"/>
          <p:cNvSpPr>
            <a:spLocks noChangeAspect="1"/>
          </p:cNvSpPr>
          <p:nvPr/>
        </p:nvSpPr>
        <p:spPr bwMode="auto">
          <a:xfrm rot="12127186">
            <a:off x="9239811" y="4345236"/>
            <a:ext cx="987777" cy="279685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3855720" y="1866022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尖山村</a:t>
            </a:r>
          </a:p>
        </p:txBody>
      </p:sp>
      <p:pic>
        <p:nvPicPr>
          <p:cNvPr id="1026" name="Picture 2" descr="D:\邱老師的資料\澎湖防災(100~102)\澎湖訪視調查\湖西鄉1000725\尖山高地\DSC0136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055" y="630785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邱老師的資料\澎湖防災(104~106)\防災看板\現勘照片\1040417湖西現勘\尖山社區老人活動中心-示範性避難收容場所\IMG_7828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055" y="788720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5001866" y="4537285"/>
            <a:ext cx="12105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尖山電廠</a:t>
            </a:r>
          </a:p>
        </p:txBody>
      </p:sp>
      <p:sp>
        <p:nvSpPr>
          <p:cNvPr id="30" name="橢圓 29"/>
          <p:cNvSpPr/>
          <p:nvPr/>
        </p:nvSpPr>
        <p:spPr>
          <a:xfrm>
            <a:off x="4750844" y="4637313"/>
            <a:ext cx="218364" cy="20005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1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40" y="6533306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7778846" y="6115635"/>
            <a:ext cx="12105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尖山公園</a:t>
            </a: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</TotalTime>
  <Words>250</Words>
  <Application>Microsoft Office PowerPoint</Application>
  <PresentationFormat>A3 紙張 (297x420 公釐)</PresentationFormat>
  <Paragraphs>56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69</cp:revision>
  <dcterms:created xsi:type="dcterms:W3CDTF">2017-01-19T19:49:07Z</dcterms:created>
  <dcterms:modified xsi:type="dcterms:W3CDTF">2025-09-17T06:56:28Z</dcterms:modified>
</cp:coreProperties>
</file>