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89" d="100"/>
          <a:sy n="89" d="100"/>
        </p:scale>
        <p:origin x="-512" y="1280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116" y="1202365"/>
            <a:ext cx="7102634" cy="10439175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958273" y="10810783"/>
            <a:ext cx="2390783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東衛國小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33312" y="124008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5537588" y="6599470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安宅里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3948253" y="4970840"/>
            <a:ext cx="330221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安宅社區暨農漁民活動中心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4164068">
            <a:off x="4534201" y="3498510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3412505">
            <a:off x="4614602" y="8889344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1035"/>
              </p:ext>
            </p:extLst>
          </p:nvPr>
        </p:nvGraphicFramePr>
        <p:xfrm>
          <a:off x="0" y="0"/>
          <a:ext cx="9601200" cy="1190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906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澎湖縣馬公市安宅里簡易疏散避難圖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956282"/>
              </p:ext>
            </p:extLst>
          </p:nvPr>
        </p:nvGraphicFramePr>
        <p:xfrm>
          <a:off x="-1" y="1192094"/>
          <a:ext cx="2481944" cy="1045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1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957943">
                  <a:extLst>
                    <a:ext uri="{9D8B030D-6E8A-4147-A177-3AD203B41FA5}">
                      <a16:colId xmlns="" xmlns:a16="http://schemas.microsoft.com/office/drawing/2014/main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安宅里基本資料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705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安宅里里長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張儷盈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0910-977-532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:06-9215538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東衛派出所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:06-9211318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1038004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安宅里澎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號道路東側高地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海嘯面積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安宅社區暨農漁民活動中心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:190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馬公市安宅里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6-6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:06-9215820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71294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:620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馬公市東衛里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169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:06-9213238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23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58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7286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7277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74854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537" y="1093098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384" y="447786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邱老師的資料\澎湖防災(100~102)\澎湖訪視調查\馬公市1000823\安宅里澎203號道路東側高地\DSC04956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448" y="684569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邱老師的資料\澎湖防災(100~102)\澎湖訪視調查\馬公市1000823\安宅里活動中心(周王廟旁)\DSC0487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722" y="833120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邱老師的資料\澎湖防災(100~102)\澎湖訪視調查\馬公市1000823\東衛國小\DSC0483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306" y="10119789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006" y="278137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字方塊 28"/>
          <p:cNvSpPr txBox="1"/>
          <p:nvPr/>
        </p:nvSpPr>
        <p:spPr>
          <a:xfrm>
            <a:off x="6117934" y="3272850"/>
            <a:ext cx="3390672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安宅里澎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203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號道路東側高地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304</Words>
  <Application>Microsoft Office PowerPoint</Application>
  <PresentationFormat>A3 紙張 (297x420 公釐)</PresentationFormat>
  <Paragraphs>61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pc150</cp:lastModifiedBy>
  <cp:revision>36</cp:revision>
  <dcterms:created xsi:type="dcterms:W3CDTF">2017-01-19T20:47:16Z</dcterms:created>
  <dcterms:modified xsi:type="dcterms:W3CDTF">2022-12-26T00:17:25Z</dcterms:modified>
</cp:coreProperties>
</file>