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479" autoAdjust="0"/>
  </p:normalViewPr>
  <p:slideViewPr>
    <p:cSldViewPr snapToGrid="0" showGuides="1">
      <p:cViewPr varScale="1">
        <p:scale>
          <a:sx n="58" d="100"/>
          <a:sy n="58" d="100"/>
        </p:scale>
        <p:origin x="3096" y="10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561" y="807720"/>
            <a:ext cx="7088586" cy="1089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02713" y="94717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391517" y="3255283"/>
            <a:ext cx="21951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Aimen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605733"/>
              </p:ext>
            </p:extLst>
          </p:nvPr>
        </p:nvGraphicFramePr>
        <p:xfrm>
          <a:off x="0" y="0"/>
          <a:ext cx="9601200" cy="81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072430"/>
              </p:ext>
            </p:extLst>
          </p:nvPr>
        </p:nvGraphicFramePr>
        <p:xfrm>
          <a:off x="-2" y="807721"/>
          <a:ext cx="2487153" cy="10895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484"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374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7050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u="non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06-9210780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374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83308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374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8632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950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235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55287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06-9212692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748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699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740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185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5287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41-1,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224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06-9213347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624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390713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9061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596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78184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155" y="1782202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432" y="1833655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8307484" y="2272891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400" y="7528530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60"/>
          <p:cNvSpPr txBox="1">
            <a:spLocks noChangeArrowheads="1"/>
          </p:cNvSpPr>
          <p:nvPr/>
        </p:nvSpPr>
        <p:spPr bwMode="auto">
          <a:xfrm>
            <a:off x="4908375" y="8027647"/>
            <a:ext cx="41272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Aimen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4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634" y="7558645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958" y="7558645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170" y="799459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077" y="937092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37" y="937092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圖示-直升機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01" y="5998772"/>
            <a:ext cx="720000" cy="37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矩形 48"/>
          <p:cNvSpPr/>
          <p:nvPr/>
        </p:nvSpPr>
        <p:spPr>
          <a:xfrm>
            <a:off x="2582126" y="5541518"/>
            <a:ext cx="209587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Penghu Airport</a:t>
            </a:r>
          </a:p>
        </p:txBody>
      </p:sp>
      <p:sp>
        <p:nvSpPr>
          <p:cNvPr id="3" name="矩形 2"/>
          <p:cNvSpPr/>
          <p:nvPr/>
        </p:nvSpPr>
        <p:spPr>
          <a:xfrm>
            <a:off x="5377164" y="5449570"/>
            <a:ext cx="304862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Aimen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62" y="590319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492" y="5938323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186" y="593832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4" y="593832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4587638" y="6634137"/>
            <a:ext cx="24753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Aimen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8" name="Picture 5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355" y="661145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92" y="9373133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05" y="611832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313" y="611832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97" y="6115421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40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208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61</cp:revision>
  <dcterms:created xsi:type="dcterms:W3CDTF">2017-01-19T20:47:16Z</dcterms:created>
  <dcterms:modified xsi:type="dcterms:W3CDTF">2025-09-18T08:38:49Z</dcterms:modified>
</cp:coreProperties>
</file>