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396" y="-485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1" y="1193115"/>
            <a:ext cx="7119255" cy="10409728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4903593" y="10661391"/>
            <a:ext cx="2451303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南港社區活動中心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02713" y="129223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199486" y="6391990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南港村</a:t>
            </a: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5056742" y="1469797"/>
            <a:ext cx="304950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七美鄉老人文康活動中心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029628"/>
              </p:ext>
            </p:extLst>
          </p:nvPr>
        </p:nvGraphicFramePr>
        <p:xfrm>
          <a:off x="0" y="0"/>
          <a:ext cx="9601200" cy="1182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82414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澎湖縣七美鄉南港村簡易疏散避難圖</a:t>
                      </a:r>
                      <a:r>
                        <a:rPr kumimoji="0" lang="zh-TW" altLang="en-US" sz="40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78016"/>
              </p:ext>
            </p:extLst>
          </p:nvPr>
        </p:nvGraphicFramePr>
        <p:xfrm>
          <a:off x="-1" y="1188720"/>
          <a:ext cx="2481944" cy="10435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25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929368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325755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南港村基本資料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1374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七美鄉災害應變中心</a:t>
                      </a: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:06-9971007</a:t>
                      </a: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南港村村長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夏臨福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:0937-604-087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:06-9971960</a:t>
                      </a: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七美分駐所</a:t>
                      </a: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:06-9971001</a:t>
                      </a: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七美消防分隊</a:t>
                      </a: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南港社區活動中心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:392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:95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七美鄉南港村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鄰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:06-9971253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562199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七美鄉老人文康活動中心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:416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七美鄉中和村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鄰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02608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七美鄉老人文康活動中心周遭空地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七美鄉公所</a:t>
                      </a:r>
                      <a:r>
                        <a:rPr kumimoji="0"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113</a:t>
                      </a:r>
                      <a:r>
                        <a:rPr kumimoji="0" lang="zh-TW" altLang="en-US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072962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796830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810921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810921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061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44289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77433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8437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73" descr="F:\邱老師\103-澎湖\103-2澎湖縣災害防救深耕第2期計畫\104六鄉市現勘+看板規劃\1040513-七美+望安現勘照片\南港村社區活動中心\七美鄉南港社區活動中心-照片-2\IMG_1420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93" y="7064624"/>
            <a:ext cx="900000" cy="67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244" y="1016488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302" y="172430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811" y="2212562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60"/>
          <p:cNvSpPr txBox="1">
            <a:spLocks noChangeArrowheads="1"/>
          </p:cNvSpPr>
          <p:nvPr/>
        </p:nvSpPr>
        <p:spPr bwMode="auto">
          <a:xfrm>
            <a:off x="4087257" y="2212849"/>
            <a:ext cx="402548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七美鄉老人文康活動中心周遭空地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1" name="Picture 2" descr="D:\邱老師的資料\澎湖防災(104~106)\防災圖資\六鄉(市)96村里簡易疏散避難圖-10602\村里簡易疏散避難圖地點確認照片-1060315~0317\06七美鄉\七美鄉老人文康活動中心\DSC0648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93" y="898084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邱老師的資料\澎湖防災(104~106)\防災圖資\六鄉(市)96村里簡易疏散避難圖-10602\村里簡易疏散避難圖地點確認照片-1060315~0317\06七美鄉\七美鄉老人文康活動中心後方高地\DSC06476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93" y="1044056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向右箭號 140"/>
          <p:cNvSpPr>
            <a:spLocks noChangeAspect="1"/>
          </p:cNvSpPr>
          <p:nvPr/>
        </p:nvSpPr>
        <p:spPr bwMode="auto">
          <a:xfrm rot="17887958">
            <a:off x="6617743" y="4091727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6" name="向右箭號 140"/>
          <p:cNvSpPr>
            <a:spLocks noChangeAspect="1"/>
          </p:cNvSpPr>
          <p:nvPr/>
        </p:nvSpPr>
        <p:spPr bwMode="auto">
          <a:xfrm rot="4470439">
            <a:off x="4829874" y="8071648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317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43</cp:revision>
  <dcterms:created xsi:type="dcterms:W3CDTF">2017-01-19T20:47:16Z</dcterms:created>
  <dcterms:modified xsi:type="dcterms:W3CDTF">2024-02-16T01:26:55Z</dcterms:modified>
</cp:coreProperties>
</file>