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72" d="100"/>
          <a:sy n="72" d="100"/>
        </p:scale>
        <p:origin x="-211" y="92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2022/3/31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42" y="668677"/>
            <a:ext cx="10473021" cy="7319081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360854"/>
              </p:ext>
            </p:extLst>
          </p:nvPr>
        </p:nvGraphicFramePr>
        <p:xfrm>
          <a:off x="-4" y="644136"/>
          <a:ext cx="2316480" cy="895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4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944876">
                  <a:extLst>
                    <a:ext uri="{9D8B030D-6E8A-4147-A177-3AD203B41FA5}">
                      <a16:colId xmlns="" xmlns:a16="http://schemas.microsoft.com/office/drawing/2014/main" val="1028464656"/>
                    </a:ext>
                  </a:extLst>
                </a:gridCol>
              </a:tblGrid>
              <a:tr h="3678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3239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烏崁里基本資料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3143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1222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32385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1882108">
                <a:tc gridSpan="2">
                  <a:txBody>
                    <a:bodyPr/>
                    <a:lstStyle/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kumimoji="0"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烏崁里里長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-</a:t>
                      </a:r>
                      <a:r>
                        <a:rPr kumimoji="0" lang="zh-TW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葉順圓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:0922-927-897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:06-9213651</a:t>
                      </a:r>
                      <a:endParaRPr kumimoji="0"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4.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東衛派出所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:06-9211318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5.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澎南消防分隊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   電話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298323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30518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1788414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興仁國小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馬公市烏崁里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129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:06-9211443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1727698"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:</a:t>
                      </a:r>
                      <a:r>
                        <a:rPr lang="zh-TW" altLang="zh-TW" sz="12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烏崁里集會所活動中心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marL="0" marR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:200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:30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烏崁里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71-10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</a:rPr>
                        <a:t>06-9215707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31737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7189329" y="3962711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烏崁里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0739" y="78458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839866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</a:t>
                      </a:r>
                      <a:r>
                        <a:rPr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馬公市烏崁里簡易疏散避難圖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811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93" y="881812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1655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232" y="9280708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40895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638" y="6086706"/>
            <a:ext cx="900000" cy="7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116" y="373051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780" y="7496475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3094372" y="2994050"/>
            <a:ext cx="242518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興仁國小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133456" y="6758807"/>
            <a:ext cx="273798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烏崁里</a:t>
            </a:r>
            <a:r>
              <a:rPr lang="zh-TW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集會所活動</a:t>
            </a:r>
            <a:r>
              <a:rPr lang="zh-TW" altLang="zh-TW" sz="2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地震、海嘯</a:t>
            </a:r>
            <a:r>
              <a:rPr lang="en-US" altLang="zh-TW" sz="2000" b="1" dirty="0" smtClean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43" name="向右箭號 71"/>
          <p:cNvSpPr>
            <a:spLocks noChangeAspect="1"/>
          </p:cNvSpPr>
          <p:nvPr/>
        </p:nvSpPr>
        <p:spPr bwMode="auto">
          <a:xfrm rot="7577444">
            <a:off x="7555944" y="5174882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45" name="向右箭號 71"/>
          <p:cNvSpPr>
            <a:spLocks noChangeAspect="1"/>
          </p:cNvSpPr>
          <p:nvPr/>
        </p:nvSpPr>
        <p:spPr bwMode="auto">
          <a:xfrm rot="11892432">
            <a:off x="6117500" y="3819638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" name="Picture 2" descr="G:\cherry\1110324備份資料\1110330烏崁里集會所活動中心\IMG_20220330_064807.jpg"/>
          <p:cNvPicPr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1638" y="7959793"/>
            <a:ext cx="90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</TotalTime>
  <Words>266</Words>
  <Application>Microsoft Office PowerPoint</Application>
  <PresentationFormat>A3 紙張 (297x420 公釐)</PresentationFormat>
  <Paragraphs>58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iop</cp:lastModifiedBy>
  <cp:revision>51</cp:revision>
  <dcterms:created xsi:type="dcterms:W3CDTF">2017-01-19T19:49:07Z</dcterms:created>
  <dcterms:modified xsi:type="dcterms:W3CDTF">2022-03-31T12:42:40Z</dcterms:modified>
</cp:coreProperties>
</file>